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EC297-F4E8-CDE2-440F-7A6451491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C86512-E911-B522-53E8-3F076500C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B65FB-7315-47A2-ADA5-9B63B6A95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E6DAD-EB75-19E2-CB9B-D2D820243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640BB-F009-2832-2331-F2E5B4D2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57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265AE-BC1D-27C7-C68B-70E44C42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B3FB1-88B7-D14D-2406-74A580208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7C580-88CC-92C6-17F9-C06B7052A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FC81E-2821-995D-0668-DECF5F4C3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24204-0BA9-D902-AAD1-C7D0377D3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29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26A36E-30FB-6753-4C8A-8795A41D1C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A794FE-7433-C3F5-8284-3EA0DB539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5E09D-49E7-2334-3438-D211B008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88DB8-1F16-2EFE-1ACE-755581486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E96E5-8EBA-4CA4-9FA8-93FB25326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40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951E6-F7C4-FF13-7007-1E6B5E906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576A5-6873-9FDE-C701-7F6ABD794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FF063-8EC2-FC14-71B2-420F3DB1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C09ED-8E57-9B7B-0183-50492657B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F596B-8F9A-CF60-F2E2-38611C76F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CCED0-371F-084E-6990-B62E92804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93B8E6-0DB8-0EF4-0653-CE64E610E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54442-450B-F496-A327-050D72CC3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3082C-ABE4-171B-3935-2D7C870C4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97C3C-D77E-866C-AB6A-24115EA70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3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0C211-702A-7342-73D3-41A709871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F63C0-B18D-B80E-8F25-AABE5CE26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9CA5ED-0557-9E3E-60D0-6A1C27358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342A9-2057-1FDB-73D7-586EA20E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E674C-F5DA-0D21-4E96-DDE73FCC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985D6-48FB-FFA1-ABD1-DADF7CD3F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1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4E67D-5417-95F2-F908-C6052D379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57CCA-4FB8-31CA-AC5D-E36B632F4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433260-DF93-31AF-C556-5A93FCC0D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DE3F27-7981-2819-9561-1F507383A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B62D7D-5118-E6B8-AFD3-4A2BF1D79E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7642C-1A5C-7B25-F3A9-91D3D7080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53ABE6-4622-9F26-E21B-A4CC65926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EA00EF-F5B0-4DC9-3255-08346AB1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4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F3661-D5E6-14A0-D613-EAC0917E5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5EB363-515E-A0A1-25EC-FEC2E219F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73752C-1870-387F-5B42-198BF9D8A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EF0664-6D7B-6EA3-DF20-CCA015E27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91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9A9C9-69B5-0808-0668-B05BD97C2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EF1CBF-AA55-221B-9462-663B9CEFE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0A699-6E0D-8B78-ECF9-CB89C755C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8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72318-A5F8-326D-0541-A244449E4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73823-3BB1-CE80-F022-3A5A52B1B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2C8EBC-9AFB-D2FA-E1C2-24F9E5F81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2BD40B-7C6C-8FBF-6C30-5D0157F28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30D8D-61BD-A6C1-CFF3-DF5BF39D3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9057D-799F-41BD-89B9-ED3241D01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2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54E39-9AED-B858-FD8D-B4321C155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0A0807-CB3E-FE69-A4C6-562B5D9E42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032947-4382-3463-C035-FB00095C1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262CC1-EC1C-A6D2-B861-28ED5917D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527383-5F4D-5DFF-A94B-473307E37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5BDEBA-40BE-1960-CAD8-12E8B26B5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9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EAC659-5FFF-BAE8-0682-8E0AF457B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6651E-8ACD-AAC4-5ABF-A21330B96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E62B8-6967-5402-83CF-1C31F1FCE4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5B9128-C124-4E9A-AE91-4F0D9D4B36E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DDAEF-FC4D-E560-43E5-9D799BA828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FCDF5-28ED-FB8F-E88C-743BF9A45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F62F84-2BA0-4FAA-9084-46BC57834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90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3CF29C-DC25-B4ED-5191-8A6140C7CA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1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218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Schottler, Joanna</dc:creator>
  <cp:lastModifiedBy>Schottler, Joanna</cp:lastModifiedBy>
  <cp:revision>1</cp:revision>
  <dcterms:created xsi:type="dcterms:W3CDTF">2026-03-12T17:24:01Z</dcterms:created>
  <dcterms:modified xsi:type="dcterms:W3CDTF">2026-04-14T16:43:36Z</dcterms:modified>
</cp:coreProperties>
</file>