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</p:sldIdLst>
  <p:sldSz cx="7772400" cy="15087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E6FF"/>
    <a:srgbClr val="0078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4C1E8E-DD31-43AE-BCC3-1AF77FF48710}" v="4" dt="2019-08-28T17:33:00.6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35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2469199"/>
            <a:ext cx="6606540" cy="5252720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7924484"/>
            <a:ext cx="5829300" cy="3642676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F6ACB-B4A3-415D-B05E-FF5026BEF57E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0BBE1-C9C0-449C-89D3-CD8B1D20B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399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F6ACB-B4A3-415D-B05E-FF5026BEF57E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0BBE1-C9C0-449C-89D3-CD8B1D20B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119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3761427"/>
            <a:ext cx="6703695" cy="6276021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10096822"/>
            <a:ext cx="6703695" cy="3300411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F6ACB-B4A3-415D-B05E-FF5026BEF57E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0BBE1-C9C0-449C-89D3-CD8B1D20B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809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4016375"/>
            <a:ext cx="3303270" cy="95729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4016375"/>
            <a:ext cx="3303270" cy="95729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F6ACB-B4A3-415D-B05E-FF5026BEF57E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0BBE1-C9C0-449C-89D3-CD8B1D20B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834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803278"/>
            <a:ext cx="6703695" cy="291623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3698559"/>
            <a:ext cx="3288089" cy="1812606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5511165"/>
            <a:ext cx="3288089" cy="81060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3698559"/>
            <a:ext cx="3304282" cy="1812606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5511165"/>
            <a:ext cx="3304282" cy="81060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F6ACB-B4A3-415D-B05E-FF5026BEF57E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0BBE1-C9C0-449C-89D3-CD8B1D20B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690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F6ACB-B4A3-415D-B05E-FF5026BEF57E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0BBE1-C9C0-449C-89D3-CD8B1D20B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704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F6ACB-B4A3-415D-B05E-FF5026BEF57E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0BBE1-C9C0-449C-89D3-CD8B1D20B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330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1005840"/>
            <a:ext cx="2506801" cy="352044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2172338"/>
            <a:ext cx="3934778" cy="10721975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4526280"/>
            <a:ext cx="2506801" cy="8385494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F6ACB-B4A3-415D-B05E-FF5026BEF57E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0BBE1-C9C0-449C-89D3-CD8B1D20B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437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1005840"/>
            <a:ext cx="2506801" cy="352044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2172338"/>
            <a:ext cx="3934778" cy="10721975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4526280"/>
            <a:ext cx="2506801" cy="8385494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F6ACB-B4A3-415D-B05E-FF5026BEF57E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0BBE1-C9C0-449C-89D3-CD8B1D20B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412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F6ACB-B4A3-415D-B05E-FF5026BEF57E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0BBE1-C9C0-449C-89D3-CD8B1D20B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190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803275"/>
            <a:ext cx="1675924" cy="127860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803275"/>
            <a:ext cx="4930616" cy="127860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F6ACB-B4A3-415D-B05E-FF5026BEF57E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0BBE1-C9C0-449C-89D3-CD8B1D20B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37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803278"/>
            <a:ext cx="6703695" cy="29162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4016375"/>
            <a:ext cx="6703695" cy="95729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13983973"/>
            <a:ext cx="1748790" cy="803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4F6ACB-B4A3-415D-B05E-FF5026BEF57E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13983973"/>
            <a:ext cx="2623185" cy="803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13983973"/>
            <a:ext cx="1748790" cy="803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0BBE1-C9C0-449C-89D3-CD8B1D20B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534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Picture 186" descr="A group of people looking at a screen&#10;&#10;Description automatically generated">
            <a:extLst>
              <a:ext uri="{FF2B5EF4-FFF2-40B4-BE49-F238E27FC236}">
                <a16:creationId xmlns:a16="http://schemas.microsoft.com/office/drawing/2014/main" id="{21CF1883-13DB-4836-85B4-83024FABAC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82" r="15312" b="31485"/>
          <a:stretch/>
        </p:blipFill>
        <p:spPr>
          <a:xfrm>
            <a:off x="-1" y="0"/>
            <a:ext cx="7772400" cy="2169048"/>
          </a:xfrm>
          <a:prstGeom prst="rect">
            <a:avLst/>
          </a:prstGeom>
        </p:spPr>
      </p:pic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81BE5BA5-EF2B-4086-8BC3-B5EAC763F36A}"/>
              </a:ext>
            </a:extLst>
          </p:cNvPr>
          <p:cNvSpPr/>
          <p:nvPr/>
        </p:nvSpPr>
        <p:spPr>
          <a:xfrm>
            <a:off x="1597787" y="11206861"/>
            <a:ext cx="5892800" cy="1397000"/>
          </a:xfrm>
          <a:custGeom>
            <a:avLst/>
            <a:gdLst>
              <a:gd name="connsiteX0" fmla="*/ 5903595 w 5892800"/>
              <a:gd name="connsiteY0" fmla="*/ 1406525 h 1397000"/>
              <a:gd name="connsiteX1" fmla="*/ 0 w 5892800"/>
              <a:gd name="connsiteY1" fmla="*/ 1406525 h 1397000"/>
              <a:gd name="connsiteX2" fmla="*/ 0 w 5892800"/>
              <a:gd name="connsiteY2" fmla="*/ 0 h 1397000"/>
              <a:gd name="connsiteX3" fmla="*/ 5903595 w 5892800"/>
              <a:gd name="connsiteY3" fmla="*/ 0 h 1397000"/>
              <a:gd name="connsiteX4" fmla="*/ 5656199 w 5892800"/>
              <a:gd name="connsiteY4" fmla="*/ 703326 h 1397000"/>
              <a:gd name="connsiteX5" fmla="*/ 5903595 w 5892800"/>
              <a:gd name="connsiteY5" fmla="*/ 1406525 h 139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92800" h="1397000">
                <a:moveTo>
                  <a:pt x="5903595" y="1406525"/>
                </a:moveTo>
                <a:lnTo>
                  <a:pt x="0" y="1406525"/>
                </a:lnTo>
                <a:lnTo>
                  <a:pt x="0" y="0"/>
                </a:lnTo>
                <a:lnTo>
                  <a:pt x="5903595" y="0"/>
                </a:lnTo>
                <a:lnTo>
                  <a:pt x="5656199" y="703326"/>
                </a:lnTo>
                <a:lnTo>
                  <a:pt x="5903595" y="1406525"/>
                </a:lnTo>
                <a:close/>
              </a:path>
            </a:pathLst>
          </a:custGeom>
          <a:solidFill>
            <a:srgbClr val="EBEBEB"/>
          </a:solidFill>
          <a:ln w="127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7307EFB5-E2F6-4F27-836C-4FAEDEF19ADA}"/>
              </a:ext>
            </a:extLst>
          </p:cNvPr>
          <p:cNvSpPr/>
          <p:nvPr/>
        </p:nvSpPr>
        <p:spPr>
          <a:xfrm>
            <a:off x="1597787" y="9286367"/>
            <a:ext cx="5892800" cy="1397000"/>
          </a:xfrm>
          <a:custGeom>
            <a:avLst/>
            <a:gdLst>
              <a:gd name="connsiteX0" fmla="*/ 5903595 w 5892800"/>
              <a:gd name="connsiteY0" fmla="*/ 1406525 h 1397000"/>
              <a:gd name="connsiteX1" fmla="*/ 0 w 5892800"/>
              <a:gd name="connsiteY1" fmla="*/ 1406525 h 1397000"/>
              <a:gd name="connsiteX2" fmla="*/ 0 w 5892800"/>
              <a:gd name="connsiteY2" fmla="*/ 0 h 1397000"/>
              <a:gd name="connsiteX3" fmla="*/ 5903595 w 5892800"/>
              <a:gd name="connsiteY3" fmla="*/ 0 h 1397000"/>
              <a:gd name="connsiteX4" fmla="*/ 5656199 w 5892800"/>
              <a:gd name="connsiteY4" fmla="*/ 703326 h 1397000"/>
              <a:gd name="connsiteX5" fmla="*/ 5903595 w 5892800"/>
              <a:gd name="connsiteY5" fmla="*/ 1406525 h 139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92800" h="1397000">
                <a:moveTo>
                  <a:pt x="5903595" y="1406525"/>
                </a:moveTo>
                <a:lnTo>
                  <a:pt x="0" y="1406525"/>
                </a:lnTo>
                <a:lnTo>
                  <a:pt x="0" y="0"/>
                </a:lnTo>
                <a:lnTo>
                  <a:pt x="5903595" y="0"/>
                </a:lnTo>
                <a:lnTo>
                  <a:pt x="5656199" y="703326"/>
                </a:lnTo>
                <a:lnTo>
                  <a:pt x="5903595" y="1406525"/>
                </a:lnTo>
                <a:close/>
              </a:path>
            </a:pathLst>
          </a:custGeom>
          <a:solidFill>
            <a:srgbClr val="EBEBEB"/>
          </a:solidFill>
          <a:ln w="127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8D7BCA79-2778-409C-9025-99B280997696}"/>
              </a:ext>
            </a:extLst>
          </p:cNvPr>
          <p:cNvSpPr/>
          <p:nvPr/>
        </p:nvSpPr>
        <p:spPr>
          <a:xfrm>
            <a:off x="1597787" y="7367016"/>
            <a:ext cx="5892800" cy="1397000"/>
          </a:xfrm>
          <a:custGeom>
            <a:avLst/>
            <a:gdLst>
              <a:gd name="connsiteX0" fmla="*/ 5903595 w 5892800"/>
              <a:gd name="connsiteY0" fmla="*/ 1406652 h 1397000"/>
              <a:gd name="connsiteX1" fmla="*/ 0 w 5892800"/>
              <a:gd name="connsiteY1" fmla="*/ 1406652 h 1397000"/>
              <a:gd name="connsiteX2" fmla="*/ 0 w 5892800"/>
              <a:gd name="connsiteY2" fmla="*/ 0 h 1397000"/>
              <a:gd name="connsiteX3" fmla="*/ 5903595 w 5892800"/>
              <a:gd name="connsiteY3" fmla="*/ 0 h 1397000"/>
              <a:gd name="connsiteX4" fmla="*/ 5656199 w 5892800"/>
              <a:gd name="connsiteY4" fmla="*/ 703326 h 1397000"/>
              <a:gd name="connsiteX5" fmla="*/ 5903595 w 5892800"/>
              <a:gd name="connsiteY5" fmla="*/ 1406652 h 139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92800" h="1397000">
                <a:moveTo>
                  <a:pt x="5903595" y="1406652"/>
                </a:moveTo>
                <a:lnTo>
                  <a:pt x="0" y="1406652"/>
                </a:lnTo>
                <a:lnTo>
                  <a:pt x="0" y="0"/>
                </a:lnTo>
                <a:lnTo>
                  <a:pt x="5903595" y="0"/>
                </a:lnTo>
                <a:lnTo>
                  <a:pt x="5656199" y="703326"/>
                </a:lnTo>
                <a:lnTo>
                  <a:pt x="5903595" y="1406652"/>
                </a:lnTo>
                <a:close/>
              </a:path>
            </a:pathLst>
          </a:custGeom>
          <a:solidFill>
            <a:srgbClr val="EBEBEB"/>
          </a:solidFill>
          <a:ln w="127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D7CA1F90-8015-4A3F-87F5-0893B9FB3F6D}"/>
              </a:ext>
            </a:extLst>
          </p:cNvPr>
          <p:cNvSpPr/>
          <p:nvPr/>
        </p:nvSpPr>
        <p:spPr>
          <a:xfrm>
            <a:off x="1597787" y="5447157"/>
            <a:ext cx="5892800" cy="1397000"/>
          </a:xfrm>
          <a:custGeom>
            <a:avLst/>
            <a:gdLst>
              <a:gd name="connsiteX0" fmla="*/ 5903595 w 5892800"/>
              <a:gd name="connsiteY0" fmla="*/ 1406525 h 1397000"/>
              <a:gd name="connsiteX1" fmla="*/ 0 w 5892800"/>
              <a:gd name="connsiteY1" fmla="*/ 1406525 h 1397000"/>
              <a:gd name="connsiteX2" fmla="*/ 0 w 5892800"/>
              <a:gd name="connsiteY2" fmla="*/ 0 h 1397000"/>
              <a:gd name="connsiteX3" fmla="*/ 5903595 w 5892800"/>
              <a:gd name="connsiteY3" fmla="*/ 0 h 1397000"/>
              <a:gd name="connsiteX4" fmla="*/ 5656199 w 5892800"/>
              <a:gd name="connsiteY4" fmla="*/ 703326 h 1397000"/>
              <a:gd name="connsiteX5" fmla="*/ 5903595 w 5892800"/>
              <a:gd name="connsiteY5" fmla="*/ 1406525 h 139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92800" h="1397000">
                <a:moveTo>
                  <a:pt x="5903595" y="1406525"/>
                </a:moveTo>
                <a:lnTo>
                  <a:pt x="0" y="1406525"/>
                </a:lnTo>
                <a:lnTo>
                  <a:pt x="0" y="0"/>
                </a:lnTo>
                <a:lnTo>
                  <a:pt x="5903595" y="0"/>
                </a:lnTo>
                <a:lnTo>
                  <a:pt x="5656199" y="703326"/>
                </a:lnTo>
                <a:lnTo>
                  <a:pt x="5903595" y="1406525"/>
                </a:lnTo>
                <a:close/>
              </a:path>
            </a:pathLst>
          </a:custGeom>
          <a:solidFill>
            <a:srgbClr val="EBEBEB"/>
          </a:solidFill>
          <a:ln w="127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37706403-A4E8-4AD8-A29B-BCBED93BC812}"/>
              </a:ext>
            </a:extLst>
          </p:cNvPr>
          <p:cNvSpPr/>
          <p:nvPr/>
        </p:nvSpPr>
        <p:spPr>
          <a:xfrm>
            <a:off x="1597787" y="3527171"/>
            <a:ext cx="5892800" cy="1397000"/>
          </a:xfrm>
          <a:custGeom>
            <a:avLst/>
            <a:gdLst>
              <a:gd name="connsiteX0" fmla="*/ 5903595 w 5892800"/>
              <a:gd name="connsiteY0" fmla="*/ 1406652 h 1397000"/>
              <a:gd name="connsiteX1" fmla="*/ 0 w 5892800"/>
              <a:gd name="connsiteY1" fmla="*/ 1406652 h 1397000"/>
              <a:gd name="connsiteX2" fmla="*/ 0 w 5892800"/>
              <a:gd name="connsiteY2" fmla="*/ 0 h 1397000"/>
              <a:gd name="connsiteX3" fmla="*/ 5903595 w 5892800"/>
              <a:gd name="connsiteY3" fmla="*/ 0 h 1397000"/>
              <a:gd name="connsiteX4" fmla="*/ 5656199 w 5892800"/>
              <a:gd name="connsiteY4" fmla="*/ 703326 h 1397000"/>
              <a:gd name="connsiteX5" fmla="*/ 5903595 w 5892800"/>
              <a:gd name="connsiteY5" fmla="*/ 1406652 h 139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92800" h="1397000">
                <a:moveTo>
                  <a:pt x="5903595" y="1406652"/>
                </a:moveTo>
                <a:lnTo>
                  <a:pt x="0" y="1406652"/>
                </a:lnTo>
                <a:lnTo>
                  <a:pt x="0" y="0"/>
                </a:lnTo>
                <a:lnTo>
                  <a:pt x="5903595" y="0"/>
                </a:lnTo>
                <a:lnTo>
                  <a:pt x="5656199" y="703326"/>
                </a:lnTo>
                <a:lnTo>
                  <a:pt x="5903595" y="1406652"/>
                </a:lnTo>
                <a:close/>
              </a:path>
            </a:pathLst>
          </a:custGeom>
          <a:solidFill>
            <a:srgbClr val="EBEBEB"/>
          </a:solidFill>
          <a:ln w="127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6393A143-91EA-478D-AB7B-40C3B6F9ACD8}"/>
              </a:ext>
            </a:extLst>
          </p:cNvPr>
          <p:cNvSpPr/>
          <p:nvPr/>
        </p:nvSpPr>
        <p:spPr>
          <a:xfrm>
            <a:off x="0" y="3177159"/>
            <a:ext cx="2006600" cy="1397000"/>
          </a:xfrm>
          <a:custGeom>
            <a:avLst/>
            <a:gdLst>
              <a:gd name="connsiteX0" fmla="*/ 0 w 2006600"/>
              <a:gd name="connsiteY0" fmla="*/ 0 h 1397000"/>
              <a:gd name="connsiteX1" fmla="*/ 2010156 w 2006600"/>
              <a:gd name="connsiteY1" fmla="*/ 0 h 1397000"/>
              <a:gd name="connsiteX2" fmla="*/ 2010156 w 2006600"/>
              <a:gd name="connsiteY2" fmla="*/ 1406525 h 1397000"/>
              <a:gd name="connsiteX3" fmla="*/ 0 w 2006600"/>
              <a:gd name="connsiteY3" fmla="*/ 1406525 h 139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6600" h="1397000">
                <a:moveTo>
                  <a:pt x="0" y="0"/>
                </a:moveTo>
                <a:lnTo>
                  <a:pt x="2010156" y="0"/>
                </a:lnTo>
                <a:lnTo>
                  <a:pt x="2010156" y="1406525"/>
                </a:lnTo>
                <a:lnTo>
                  <a:pt x="0" y="1406525"/>
                </a:lnTo>
                <a:close/>
              </a:path>
            </a:pathLst>
          </a:custGeom>
          <a:solidFill>
            <a:srgbClr val="0078D7"/>
          </a:solidFill>
          <a:ln w="127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A68D0807-39A1-4A20-B779-5A253379000A}"/>
              </a:ext>
            </a:extLst>
          </p:cNvPr>
          <p:cNvSpPr/>
          <p:nvPr/>
        </p:nvSpPr>
        <p:spPr>
          <a:xfrm>
            <a:off x="0" y="5096002"/>
            <a:ext cx="2006600" cy="1397000"/>
          </a:xfrm>
          <a:custGeom>
            <a:avLst/>
            <a:gdLst>
              <a:gd name="connsiteX0" fmla="*/ 0 w 2006600"/>
              <a:gd name="connsiteY0" fmla="*/ 0 h 1397000"/>
              <a:gd name="connsiteX1" fmla="*/ 2010156 w 2006600"/>
              <a:gd name="connsiteY1" fmla="*/ 0 h 1397000"/>
              <a:gd name="connsiteX2" fmla="*/ 2010156 w 2006600"/>
              <a:gd name="connsiteY2" fmla="*/ 1406525 h 1397000"/>
              <a:gd name="connsiteX3" fmla="*/ 0 w 2006600"/>
              <a:gd name="connsiteY3" fmla="*/ 1406525 h 139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6600" h="1397000">
                <a:moveTo>
                  <a:pt x="0" y="0"/>
                </a:moveTo>
                <a:lnTo>
                  <a:pt x="2010156" y="0"/>
                </a:lnTo>
                <a:lnTo>
                  <a:pt x="2010156" y="1406525"/>
                </a:lnTo>
                <a:lnTo>
                  <a:pt x="0" y="1406525"/>
                </a:lnTo>
                <a:close/>
              </a:path>
            </a:pathLst>
          </a:custGeom>
          <a:solidFill>
            <a:srgbClr val="000000"/>
          </a:solidFill>
          <a:ln w="127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E4C78B75-5A67-4650-9249-DD272C7E5552}"/>
              </a:ext>
            </a:extLst>
          </p:cNvPr>
          <p:cNvSpPr/>
          <p:nvPr/>
        </p:nvSpPr>
        <p:spPr>
          <a:xfrm>
            <a:off x="0" y="7014718"/>
            <a:ext cx="2006600" cy="1397000"/>
          </a:xfrm>
          <a:custGeom>
            <a:avLst/>
            <a:gdLst>
              <a:gd name="connsiteX0" fmla="*/ 0 w 2006600"/>
              <a:gd name="connsiteY0" fmla="*/ 0 h 1397000"/>
              <a:gd name="connsiteX1" fmla="*/ 2010156 w 2006600"/>
              <a:gd name="connsiteY1" fmla="*/ 0 h 1397000"/>
              <a:gd name="connsiteX2" fmla="*/ 2010156 w 2006600"/>
              <a:gd name="connsiteY2" fmla="*/ 1406525 h 1397000"/>
              <a:gd name="connsiteX3" fmla="*/ 0 w 2006600"/>
              <a:gd name="connsiteY3" fmla="*/ 1406525 h 139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6600" h="1397000">
                <a:moveTo>
                  <a:pt x="0" y="0"/>
                </a:moveTo>
                <a:lnTo>
                  <a:pt x="2010156" y="0"/>
                </a:lnTo>
                <a:lnTo>
                  <a:pt x="2010156" y="1406525"/>
                </a:lnTo>
                <a:lnTo>
                  <a:pt x="0" y="1406525"/>
                </a:lnTo>
                <a:close/>
              </a:path>
            </a:pathLst>
          </a:custGeom>
          <a:solidFill>
            <a:srgbClr val="75757A"/>
          </a:solidFill>
          <a:ln w="127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DCA3327D-A0E7-4A40-A453-4D08D957AD60}"/>
              </a:ext>
            </a:extLst>
          </p:cNvPr>
          <p:cNvSpPr/>
          <p:nvPr/>
        </p:nvSpPr>
        <p:spPr>
          <a:xfrm>
            <a:off x="0" y="8933434"/>
            <a:ext cx="2006600" cy="1397000"/>
          </a:xfrm>
          <a:custGeom>
            <a:avLst/>
            <a:gdLst>
              <a:gd name="connsiteX0" fmla="*/ 0 w 2006600"/>
              <a:gd name="connsiteY0" fmla="*/ 0 h 1397000"/>
              <a:gd name="connsiteX1" fmla="*/ 2010156 w 2006600"/>
              <a:gd name="connsiteY1" fmla="*/ 0 h 1397000"/>
              <a:gd name="connsiteX2" fmla="*/ 2010156 w 2006600"/>
              <a:gd name="connsiteY2" fmla="*/ 1406525 h 1397000"/>
              <a:gd name="connsiteX3" fmla="*/ 0 w 2006600"/>
              <a:gd name="connsiteY3" fmla="*/ 1406525 h 139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6600" h="1397000">
                <a:moveTo>
                  <a:pt x="0" y="0"/>
                </a:moveTo>
                <a:lnTo>
                  <a:pt x="2010156" y="0"/>
                </a:lnTo>
                <a:lnTo>
                  <a:pt x="2010156" y="1406525"/>
                </a:lnTo>
                <a:lnTo>
                  <a:pt x="0" y="1406525"/>
                </a:lnTo>
                <a:close/>
              </a:path>
            </a:pathLst>
          </a:custGeom>
          <a:solidFill>
            <a:srgbClr val="50E6FF"/>
          </a:solidFill>
          <a:ln w="127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DD120AFB-905E-4405-BD82-2CB62AD63E62}"/>
              </a:ext>
            </a:extLst>
          </p:cNvPr>
          <p:cNvSpPr/>
          <p:nvPr/>
        </p:nvSpPr>
        <p:spPr>
          <a:xfrm>
            <a:off x="0" y="10852150"/>
            <a:ext cx="2006600" cy="1397000"/>
          </a:xfrm>
          <a:custGeom>
            <a:avLst/>
            <a:gdLst>
              <a:gd name="connsiteX0" fmla="*/ 0 w 2006600"/>
              <a:gd name="connsiteY0" fmla="*/ 0 h 1397000"/>
              <a:gd name="connsiteX1" fmla="*/ 2010156 w 2006600"/>
              <a:gd name="connsiteY1" fmla="*/ 0 h 1397000"/>
              <a:gd name="connsiteX2" fmla="*/ 2010156 w 2006600"/>
              <a:gd name="connsiteY2" fmla="*/ 1406525 h 1397000"/>
              <a:gd name="connsiteX3" fmla="*/ 0 w 2006600"/>
              <a:gd name="connsiteY3" fmla="*/ 1406525 h 139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6600" h="1397000">
                <a:moveTo>
                  <a:pt x="0" y="0"/>
                </a:moveTo>
                <a:lnTo>
                  <a:pt x="2010156" y="0"/>
                </a:lnTo>
                <a:lnTo>
                  <a:pt x="2010156" y="1406525"/>
                </a:lnTo>
                <a:lnTo>
                  <a:pt x="0" y="1406525"/>
                </a:lnTo>
                <a:close/>
              </a:path>
            </a:pathLst>
          </a:custGeom>
          <a:solidFill>
            <a:srgbClr val="000041"/>
          </a:solidFill>
          <a:ln w="127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666CE4F4-506C-4C40-BC92-1DC484045071}"/>
              </a:ext>
            </a:extLst>
          </p:cNvPr>
          <p:cNvSpPr/>
          <p:nvPr/>
        </p:nvSpPr>
        <p:spPr>
          <a:xfrm>
            <a:off x="-16891" y="3686302"/>
            <a:ext cx="368300" cy="889000"/>
          </a:xfrm>
          <a:custGeom>
            <a:avLst/>
            <a:gdLst>
              <a:gd name="connsiteX0" fmla="*/ 380111 w 368300"/>
              <a:gd name="connsiteY0" fmla="*/ 0 h 889000"/>
              <a:gd name="connsiteX1" fmla="*/ 380111 w 368300"/>
              <a:gd name="connsiteY1" fmla="*/ 897509 h 889000"/>
              <a:gd name="connsiteX2" fmla="*/ 187198 w 368300"/>
              <a:gd name="connsiteY2" fmla="*/ 897509 h 889000"/>
              <a:gd name="connsiteX3" fmla="*/ 187198 w 368300"/>
              <a:gd name="connsiteY3" fmla="*/ 217932 h 889000"/>
              <a:gd name="connsiteX4" fmla="*/ 149098 w 368300"/>
              <a:gd name="connsiteY4" fmla="*/ 244475 h 889000"/>
              <a:gd name="connsiteX5" fmla="*/ 102870 w 368300"/>
              <a:gd name="connsiteY5" fmla="*/ 267208 h 889000"/>
              <a:gd name="connsiteX6" fmla="*/ 52070 w 368300"/>
              <a:gd name="connsiteY6" fmla="*/ 284353 h 889000"/>
              <a:gd name="connsiteX7" fmla="*/ 0 w 368300"/>
              <a:gd name="connsiteY7" fmla="*/ 294386 h 889000"/>
              <a:gd name="connsiteX8" fmla="*/ 0 w 368300"/>
              <a:gd name="connsiteY8" fmla="*/ 131572 h 889000"/>
              <a:gd name="connsiteX9" fmla="*/ 141986 w 368300"/>
              <a:gd name="connsiteY9" fmla="*/ 75311 h 889000"/>
              <a:gd name="connsiteX10" fmla="*/ 262636 w 368300"/>
              <a:gd name="connsiteY10" fmla="*/ 0 h 88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8300" h="889000">
                <a:moveTo>
                  <a:pt x="380111" y="0"/>
                </a:moveTo>
                <a:lnTo>
                  <a:pt x="380111" y="897509"/>
                </a:lnTo>
                <a:lnTo>
                  <a:pt x="187198" y="897509"/>
                </a:lnTo>
                <a:lnTo>
                  <a:pt x="187198" y="217932"/>
                </a:lnTo>
                <a:cubicBezTo>
                  <a:pt x="175468" y="228092"/>
                  <a:pt x="162697" y="236994"/>
                  <a:pt x="149098" y="244475"/>
                </a:cubicBezTo>
                <a:cubicBezTo>
                  <a:pt x="134205" y="253060"/>
                  <a:pt x="118763" y="260655"/>
                  <a:pt x="102870" y="267208"/>
                </a:cubicBezTo>
                <a:cubicBezTo>
                  <a:pt x="86320" y="274002"/>
                  <a:pt x="69352" y="279730"/>
                  <a:pt x="52070" y="284353"/>
                </a:cubicBezTo>
                <a:cubicBezTo>
                  <a:pt x="34974" y="288937"/>
                  <a:pt x="17573" y="292290"/>
                  <a:pt x="0" y="294386"/>
                </a:cubicBezTo>
                <a:lnTo>
                  <a:pt x="0" y="131572"/>
                </a:lnTo>
                <a:cubicBezTo>
                  <a:pt x="49002" y="117348"/>
                  <a:pt x="96544" y="98514"/>
                  <a:pt x="141986" y="75311"/>
                </a:cubicBezTo>
                <a:cubicBezTo>
                  <a:pt x="184335" y="53797"/>
                  <a:pt x="224707" y="28600"/>
                  <a:pt x="262636" y="0"/>
                </a:cubicBezTo>
                <a:close/>
              </a:path>
            </a:pathLst>
          </a:custGeom>
          <a:solidFill>
            <a:srgbClr val="0064AF"/>
          </a:solidFill>
          <a:ln w="127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821CC01C-B263-434D-AEBD-B6F6A8F26F2E}"/>
              </a:ext>
            </a:extLst>
          </p:cNvPr>
          <p:cNvSpPr/>
          <p:nvPr/>
        </p:nvSpPr>
        <p:spPr>
          <a:xfrm>
            <a:off x="-40930" y="5606627"/>
            <a:ext cx="584200" cy="889000"/>
          </a:xfrm>
          <a:custGeom>
            <a:avLst/>
            <a:gdLst>
              <a:gd name="connsiteX0" fmla="*/ 211999 w 584200"/>
              <a:gd name="connsiteY0" fmla="*/ 732324 h 889000"/>
              <a:gd name="connsiteX1" fmla="*/ 584236 w 584200"/>
              <a:gd name="connsiteY1" fmla="*/ 732324 h 889000"/>
              <a:gd name="connsiteX2" fmla="*/ 584236 w 584200"/>
              <a:gd name="connsiteY2" fmla="*/ 892725 h 889000"/>
              <a:gd name="connsiteX3" fmla="*/ 36 w 584200"/>
              <a:gd name="connsiteY3" fmla="*/ 892725 h 889000"/>
              <a:gd name="connsiteX4" fmla="*/ 36 w 584200"/>
              <a:gd name="connsiteY4" fmla="*/ 826558 h 889000"/>
              <a:gd name="connsiteX5" fmla="*/ 22896 w 584200"/>
              <a:gd name="connsiteY5" fmla="*/ 705273 h 889000"/>
              <a:gd name="connsiteX6" fmla="*/ 79792 w 584200"/>
              <a:gd name="connsiteY6" fmla="*/ 609134 h 889000"/>
              <a:gd name="connsiteX7" fmla="*/ 155230 w 584200"/>
              <a:gd name="connsiteY7" fmla="*/ 534331 h 889000"/>
              <a:gd name="connsiteX8" fmla="*/ 232700 w 584200"/>
              <a:gd name="connsiteY8" fmla="*/ 475149 h 889000"/>
              <a:gd name="connsiteX9" fmla="*/ 300391 w 584200"/>
              <a:gd name="connsiteY9" fmla="*/ 422571 h 889000"/>
              <a:gd name="connsiteX10" fmla="*/ 349413 w 584200"/>
              <a:gd name="connsiteY10" fmla="*/ 372660 h 889000"/>
              <a:gd name="connsiteX11" fmla="*/ 379004 w 584200"/>
              <a:gd name="connsiteY11" fmla="*/ 322495 h 889000"/>
              <a:gd name="connsiteX12" fmla="*/ 388783 w 584200"/>
              <a:gd name="connsiteY12" fmla="*/ 268266 h 889000"/>
              <a:gd name="connsiteX13" fmla="*/ 357033 w 584200"/>
              <a:gd name="connsiteY13" fmla="*/ 183176 h 889000"/>
              <a:gd name="connsiteX14" fmla="*/ 259624 w 584200"/>
              <a:gd name="connsiteY14" fmla="*/ 154347 h 889000"/>
              <a:gd name="connsiteX15" fmla="*/ 42962 w 584200"/>
              <a:gd name="connsiteY15" fmla="*/ 244390 h 889000"/>
              <a:gd name="connsiteX16" fmla="*/ 42962 w 584200"/>
              <a:gd name="connsiteY16" fmla="*/ 74210 h 889000"/>
              <a:gd name="connsiteX17" fmla="*/ 301280 w 584200"/>
              <a:gd name="connsiteY17" fmla="*/ 42 h 889000"/>
              <a:gd name="connsiteX18" fmla="*/ 421041 w 584200"/>
              <a:gd name="connsiteY18" fmla="*/ 17568 h 889000"/>
              <a:gd name="connsiteX19" fmla="*/ 510830 w 584200"/>
              <a:gd name="connsiteY19" fmla="*/ 67479 h 889000"/>
              <a:gd name="connsiteX20" fmla="*/ 566202 w 584200"/>
              <a:gd name="connsiteY20" fmla="*/ 146473 h 889000"/>
              <a:gd name="connsiteX21" fmla="*/ 585506 w 584200"/>
              <a:gd name="connsiteY21" fmla="*/ 249597 h 889000"/>
              <a:gd name="connsiteX22" fmla="*/ 566837 w 584200"/>
              <a:gd name="connsiteY22" fmla="*/ 357420 h 889000"/>
              <a:gd name="connsiteX23" fmla="*/ 517180 w 584200"/>
              <a:gd name="connsiteY23" fmla="*/ 443145 h 889000"/>
              <a:gd name="connsiteX24" fmla="*/ 445933 w 584200"/>
              <a:gd name="connsiteY24" fmla="*/ 513884 h 889000"/>
              <a:gd name="connsiteX25" fmla="*/ 361986 w 584200"/>
              <a:gd name="connsiteY25" fmla="*/ 575987 h 889000"/>
              <a:gd name="connsiteX26" fmla="*/ 305344 w 584200"/>
              <a:gd name="connsiteY26" fmla="*/ 617262 h 889000"/>
              <a:gd name="connsiteX27" fmla="*/ 256830 w 584200"/>
              <a:gd name="connsiteY27" fmla="*/ 657267 h 889000"/>
              <a:gd name="connsiteX28" fmla="*/ 223810 w 584200"/>
              <a:gd name="connsiteY28" fmla="*/ 696256 h 889000"/>
              <a:gd name="connsiteX29" fmla="*/ 211999 w 584200"/>
              <a:gd name="connsiteY29" fmla="*/ 732324 h 88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84200" h="889000">
                <a:moveTo>
                  <a:pt x="211999" y="732324"/>
                </a:moveTo>
                <a:lnTo>
                  <a:pt x="584236" y="732324"/>
                </a:lnTo>
                <a:lnTo>
                  <a:pt x="584236" y="892725"/>
                </a:lnTo>
                <a:lnTo>
                  <a:pt x="36" y="892725"/>
                </a:lnTo>
                <a:lnTo>
                  <a:pt x="36" y="826558"/>
                </a:lnTo>
                <a:cubicBezTo>
                  <a:pt x="-602" y="785004"/>
                  <a:pt x="7174" y="743741"/>
                  <a:pt x="22896" y="705273"/>
                </a:cubicBezTo>
                <a:cubicBezTo>
                  <a:pt x="37264" y="670716"/>
                  <a:pt x="56417" y="638357"/>
                  <a:pt x="79792" y="609134"/>
                </a:cubicBezTo>
                <a:cubicBezTo>
                  <a:pt x="102174" y="581563"/>
                  <a:pt x="127466" y="556480"/>
                  <a:pt x="155230" y="534331"/>
                </a:cubicBezTo>
                <a:cubicBezTo>
                  <a:pt x="182408" y="512487"/>
                  <a:pt x="208189" y="492675"/>
                  <a:pt x="232700" y="475149"/>
                </a:cubicBezTo>
                <a:cubicBezTo>
                  <a:pt x="257211" y="457623"/>
                  <a:pt x="280960" y="439335"/>
                  <a:pt x="300391" y="422571"/>
                </a:cubicBezTo>
                <a:cubicBezTo>
                  <a:pt x="318190" y="407433"/>
                  <a:pt x="334596" y="390732"/>
                  <a:pt x="349413" y="372660"/>
                </a:cubicBezTo>
                <a:cubicBezTo>
                  <a:pt x="361802" y="357560"/>
                  <a:pt x="371783" y="340643"/>
                  <a:pt x="379004" y="322495"/>
                </a:cubicBezTo>
                <a:cubicBezTo>
                  <a:pt x="385622" y="305185"/>
                  <a:pt x="388940" y="286796"/>
                  <a:pt x="388783" y="268266"/>
                </a:cubicBezTo>
                <a:cubicBezTo>
                  <a:pt x="388783" y="230674"/>
                  <a:pt x="378200" y="202315"/>
                  <a:pt x="357033" y="183176"/>
                </a:cubicBezTo>
                <a:cubicBezTo>
                  <a:pt x="335866" y="164037"/>
                  <a:pt x="303397" y="154436"/>
                  <a:pt x="259624" y="154347"/>
                </a:cubicBezTo>
                <a:cubicBezTo>
                  <a:pt x="184186" y="154347"/>
                  <a:pt x="111966" y="184357"/>
                  <a:pt x="42962" y="244390"/>
                </a:cubicBezTo>
                <a:lnTo>
                  <a:pt x="42962" y="74210"/>
                </a:lnTo>
                <a:cubicBezTo>
                  <a:pt x="119893" y="24604"/>
                  <a:pt x="209751" y="-1190"/>
                  <a:pt x="301280" y="42"/>
                </a:cubicBezTo>
                <a:cubicBezTo>
                  <a:pt x="341880" y="-530"/>
                  <a:pt x="382310" y="5376"/>
                  <a:pt x="421041" y="17568"/>
                </a:cubicBezTo>
                <a:cubicBezTo>
                  <a:pt x="454094" y="27830"/>
                  <a:pt x="484665" y="44822"/>
                  <a:pt x="510830" y="67479"/>
                </a:cubicBezTo>
                <a:cubicBezTo>
                  <a:pt x="535104" y="89209"/>
                  <a:pt x="554050" y="116247"/>
                  <a:pt x="566202" y="146473"/>
                </a:cubicBezTo>
                <a:cubicBezTo>
                  <a:pt x="579401" y="179227"/>
                  <a:pt x="585964" y="214278"/>
                  <a:pt x="585506" y="249597"/>
                </a:cubicBezTo>
                <a:cubicBezTo>
                  <a:pt x="586153" y="286389"/>
                  <a:pt x="579818" y="322978"/>
                  <a:pt x="566837" y="357420"/>
                </a:cubicBezTo>
                <a:cubicBezTo>
                  <a:pt x="554631" y="388306"/>
                  <a:pt x="537895" y="417199"/>
                  <a:pt x="517180" y="443145"/>
                </a:cubicBezTo>
                <a:cubicBezTo>
                  <a:pt x="496129" y="469295"/>
                  <a:pt x="472233" y="493018"/>
                  <a:pt x="445933" y="513884"/>
                </a:cubicBezTo>
                <a:cubicBezTo>
                  <a:pt x="419009" y="535220"/>
                  <a:pt x="390942" y="555921"/>
                  <a:pt x="361986" y="575987"/>
                </a:cubicBezTo>
                <a:cubicBezTo>
                  <a:pt x="342428" y="589830"/>
                  <a:pt x="323886" y="603673"/>
                  <a:pt x="305344" y="617262"/>
                </a:cubicBezTo>
                <a:cubicBezTo>
                  <a:pt x="288420" y="629657"/>
                  <a:pt x="272223" y="643018"/>
                  <a:pt x="256830" y="657267"/>
                </a:cubicBezTo>
                <a:cubicBezTo>
                  <a:pt x="244349" y="668939"/>
                  <a:pt x="233267" y="682020"/>
                  <a:pt x="223810" y="696256"/>
                </a:cubicBezTo>
                <a:cubicBezTo>
                  <a:pt x="216435" y="706873"/>
                  <a:pt x="212330" y="719408"/>
                  <a:pt x="211999" y="732324"/>
                </a:cubicBezTo>
                <a:close/>
              </a:path>
            </a:pathLst>
          </a:custGeom>
          <a:solidFill>
            <a:srgbClr val="29292C"/>
          </a:solidFill>
          <a:ln w="127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825A8D5F-33BA-447D-A1C1-37A04EA65EE0}"/>
              </a:ext>
            </a:extLst>
          </p:cNvPr>
          <p:cNvSpPr/>
          <p:nvPr/>
        </p:nvSpPr>
        <p:spPr>
          <a:xfrm>
            <a:off x="-19939" y="7515732"/>
            <a:ext cx="558800" cy="901700"/>
          </a:xfrm>
          <a:custGeom>
            <a:avLst/>
            <a:gdLst>
              <a:gd name="connsiteX0" fmla="*/ 0 w 558800"/>
              <a:gd name="connsiteY0" fmla="*/ 863983 h 901700"/>
              <a:gd name="connsiteX1" fmla="*/ 0 w 558800"/>
              <a:gd name="connsiteY1" fmla="*/ 695708 h 901700"/>
              <a:gd name="connsiteX2" fmla="*/ 205740 w 558800"/>
              <a:gd name="connsiteY2" fmla="*/ 759969 h 901700"/>
              <a:gd name="connsiteX3" fmla="*/ 321183 w 558800"/>
              <a:gd name="connsiteY3" fmla="*/ 728092 h 901700"/>
              <a:gd name="connsiteX4" fmla="*/ 362458 w 558800"/>
              <a:gd name="connsiteY4" fmla="*/ 639192 h 901700"/>
              <a:gd name="connsiteX5" fmla="*/ 311658 w 558800"/>
              <a:gd name="connsiteY5" fmla="*/ 548641 h 901700"/>
              <a:gd name="connsiteX6" fmla="*/ 171196 w 558800"/>
              <a:gd name="connsiteY6" fmla="*/ 516764 h 901700"/>
              <a:gd name="connsiteX7" fmla="*/ 89408 w 558800"/>
              <a:gd name="connsiteY7" fmla="*/ 516764 h 901700"/>
              <a:gd name="connsiteX8" fmla="*/ 89408 w 558800"/>
              <a:gd name="connsiteY8" fmla="*/ 368683 h 901700"/>
              <a:gd name="connsiteX9" fmla="*/ 164719 w 558800"/>
              <a:gd name="connsiteY9" fmla="*/ 368683 h 901700"/>
              <a:gd name="connsiteX10" fmla="*/ 336169 w 558800"/>
              <a:gd name="connsiteY10" fmla="*/ 254383 h 901700"/>
              <a:gd name="connsiteX11" fmla="*/ 204470 w 558800"/>
              <a:gd name="connsiteY11" fmla="*/ 147194 h 901700"/>
              <a:gd name="connsiteX12" fmla="*/ 32639 w 558800"/>
              <a:gd name="connsiteY12" fmla="*/ 204599 h 901700"/>
              <a:gd name="connsiteX13" fmla="*/ 32639 w 558800"/>
              <a:gd name="connsiteY13" fmla="*/ 46737 h 901700"/>
              <a:gd name="connsiteX14" fmla="*/ 248539 w 558800"/>
              <a:gd name="connsiteY14" fmla="*/ 128 h 901700"/>
              <a:gd name="connsiteX15" fmla="*/ 458216 w 558800"/>
              <a:gd name="connsiteY15" fmla="*/ 60835 h 901700"/>
              <a:gd name="connsiteX16" fmla="*/ 533273 w 558800"/>
              <a:gd name="connsiteY16" fmla="*/ 218568 h 901700"/>
              <a:gd name="connsiteX17" fmla="*/ 358775 w 558800"/>
              <a:gd name="connsiteY17" fmla="*/ 434468 h 901700"/>
              <a:gd name="connsiteX18" fmla="*/ 358775 w 558800"/>
              <a:gd name="connsiteY18" fmla="*/ 437516 h 901700"/>
              <a:gd name="connsiteX19" fmla="*/ 505714 w 558800"/>
              <a:gd name="connsiteY19" fmla="*/ 505208 h 901700"/>
              <a:gd name="connsiteX20" fmla="*/ 559562 w 558800"/>
              <a:gd name="connsiteY20" fmla="*/ 642622 h 901700"/>
              <a:gd name="connsiteX21" fmla="*/ 469646 w 558800"/>
              <a:gd name="connsiteY21" fmla="*/ 837312 h 901700"/>
              <a:gd name="connsiteX22" fmla="*/ 220980 w 558800"/>
              <a:gd name="connsiteY22" fmla="*/ 908940 h 901700"/>
              <a:gd name="connsiteX23" fmla="*/ 0 w 558800"/>
              <a:gd name="connsiteY23" fmla="*/ 863983 h 90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58800" h="901700">
                <a:moveTo>
                  <a:pt x="0" y="863983"/>
                </a:moveTo>
                <a:lnTo>
                  <a:pt x="0" y="695708"/>
                </a:lnTo>
                <a:cubicBezTo>
                  <a:pt x="59807" y="738849"/>
                  <a:pt x="132009" y="761404"/>
                  <a:pt x="205740" y="759969"/>
                </a:cubicBezTo>
                <a:cubicBezTo>
                  <a:pt x="255101" y="759969"/>
                  <a:pt x="293582" y="749340"/>
                  <a:pt x="321183" y="728092"/>
                </a:cubicBezTo>
                <a:cubicBezTo>
                  <a:pt x="348649" y="706985"/>
                  <a:pt x="364063" y="673787"/>
                  <a:pt x="362458" y="639192"/>
                </a:cubicBezTo>
                <a:cubicBezTo>
                  <a:pt x="363587" y="601930"/>
                  <a:pt x="344044" y="567094"/>
                  <a:pt x="311658" y="548641"/>
                </a:cubicBezTo>
                <a:cubicBezTo>
                  <a:pt x="277791" y="527471"/>
                  <a:pt x="230971" y="516853"/>
                  <a:pt x="171196" y="516764"/>
                </a:cubicBezTo>
                <a:lnTo>
                  <a:pt x="89408" y="516764"/>
                </a:lnTo>
                <a:lnTo>
                  <a:pt x="89408" y="368683"/>
                </a:lnTo>
                <a:lnTo>
                  <a:pt x="164719" y="368683"/>
                </a:lnTo>
                <a:cubicBezTo>
                  <a:pt x="279019" y="368683"/>
                  <a:pt x="336169" y="330583"/>
                  <a:pt x="336169" y="254383"/>
                </a:cubicBezTo>
                <a:cubicBezTo>
                  <a:pt x="336169" y="182843"/>
                  <a:pt x="292269" y="147105"/>
                  <a:pt x="204470" y="147194"/>
                </a:cubicBezTo>
                <a:cubicBezTo>
                  <a:pt x="142656" y="148223"/>
                  <a:pt x="82658" y="168264"/>
                  <a:pt x="32639" y="204599"/>
                </a:cubicBezTo>
                <a:lnTo>
                  <a:pt x="32639" y="46737"/>
                </a:lnTo>
                <a:cubicBezTo>
                  <a:pt x="99914" y="14365"/>
                  <a:pt x="173901" y="-1611"/>
                  <a:pt x="248539" y="128"/>
                </a:cubicBezTo>
                <a:cubicBezTo>
                  <a:pt x="338370" y="128"/>
                  <a:pt x="408263" y="20360"/>
                  <a:pt x="458216" y="60835"/>
                </a:cubicBezTo>
                <a:cubicBezTo>
                  <a:pt x="507003" y="98401"/>
                  <a:pt x="534897" y="157024"/>
                  <a:pt x="533273" y="218568"/>
                </a:cubicBezTo>
                <a:cubicBezTo>
                  <a:pt x="533273" y="333376"/>
                  <a:pt x="475107" y="405347"/>
                  <a:pt x="358775" y="434468"/>
                </a:cubicBezTo>
                <a:lnTo>
                  <a:pt x="358775" y="437516"/>
                </a:lnTo>
                <a:cubicBezTo>
                  <a:pt x="420751" y="445390"/>
                  <a:pt x="469731" y="467959"/>
                  <a:pt x="505714" y="505208"/>
                </a:cubicBezTo>
                <a:cubicBezTo>
                  <a:pt x="541398" y="541911"/>
                  <a:pt x="560807" y="591440"/>
                  <a:pt x="559562" y="642622"/>
                </a:cubicBezTo>
                <a:cubicBezTo>
                  <a:pt x="559562" y="724663"/>
                  <a:pt x="529590" y="789561"/>
                  <a:pt x="469646" y="837312"/>
                </a:cubicBezTo>
                <a:cubicBezTo>
                  <a:pt x="409702" y="885064"/>
                  <a:pt x="326813" y="908940"/>
                  <a:pt x="220980" y="908940"/>
                </a:cubicBezTo>
                <a:cubicBezTo>
                  <a:pt x="130471" y="908343"/>
                  <a:pt x="56811" y="893357"/>
                  <a:pt x="0" y="863983"/>
                </a:cubicBezTo>
                <a:close/>
              </a:path>
            </a:pathLst>
          </a:custGeom>
          <a:solidFill>
            <a:srgbClr val="626265"/>
          </a:solidFill>
          <a:ln w="127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1DB819A5-062B-4CA9-8C61-2A5FDA2225DE}"/>
              </a:ext>
            </a:extLst>
          </p:cNvPr>
          <p:cNvSpPr/>
          <p:nvPr/>
        </p:nvSpPr>
        <p:spPr>
          <a:xfrm>
            <a:off x="-67691" y="9461500"/>
            <a:ext cx="660400" cy="876300"/>
          </a:xfrm>
          <a:custGeom>
            <a:avLst/>
            <a:gdLst>
              <a:gd name="connsiteX0" fmla="*/ 558927 w 660400"/>
              <a:gd name="connsiteY0" fmla="*/ 0 h 876300"/>
              <a:gd name="connsiteX1" fmla="*/ 558927 w 660400"/>
              <a:gd name="connsiteY1" fmla="*/ 553466 h 876300"/>
              <a:gd name="connsiteX2" fmla="*/ 664591 w 660400"/>
              <a:gd name="connsiteY2" fmla="*/ 553466 h 876300"/>
              <a:gd name="connsiteX3" fmla="*/ 664591 w 660400"/>
              <a:gd name="connsiteY3" fmla="*/ 698500 h 876300"/>
              <a:gd name="connsiteX4" fmla="*/ 559181 w 660400"/>
              <a:gd name="connsiteY4" fmla="*/ 698500 h 876300"/>
              <a:gd name="connsiteX5" fmla="*/ 559181 w 660400"/>
              <a:gd name="connsiteY5" fmla="*/ 878459 h 876300"/>
              <a:gd name="connsiteX6" fmla="*/ 382651 w 660400"/>
              <a:gd name="connsiteY6" fmla="*/ 878459 h 876300"/>
              <a:gd name="connsiteX7" fmla="*/ 382651 w 660400"/>
              <a:gd name="connsiteY7" fmla="*/ 698500 h 876300"/>
              <a:gd name="connsiteX8" fmla="*/ 0 w 660400"/>
              <a:gd name="connsiteY8" fmla="*/ 698500 h 876300"/>
              <a:gd name="connsiteX9" fmla="*/ 0 w 660400"/>
              <a:gd name="connsiteY9" fmla="*/ 547243 h 876300"/>
              <a:gd name="connsiteX10" fmla="*/ 105283 w 660400"/>
              <a:gd name="connsiteY10" fmla="*/ 422656 h 876300"/>
              <a:gd name="connsiteX11" fmla="*/ 210566 w 660400"/>
              <a:gd name="connsiteY11" fmla="*/ 282956 h 876300"/>
              <a:gd name="connsiteX12" fmla="*/ 305181 w 660400"/>
              <a:gd name="connsiteY12" fmla="*/ 138811 h 876300"/>
              <a:gd name="connsiteX13" fmla="*/ 379603 w 660400"/>
              <a:gd name="connsiteY13" fmla="*/ 0 h 876300"/>
              <a:gd name="connsiteX14" fmla="*/ 173228 w 660400"/>
              <a:gd name="connsiteY14" fmla="*/ 553974 h 876300"/>
              <a:gd name="connsiteX15" fmla="*/ 382651 w 660400"/>
              <a:gd name="connsiteY15" fmla="*/ 553974 h 876300"/>
              <a:gd name="connsiteX16" fmla="*/ 382651 w 660400"/>
              <a:gd name="connsiteY16" fmla="*/ 247269 h 876300"/>
              <a:gd name="connsiteX17" fmla="*/ 336169 w 660400"/>
              <a:gd name="connsiteY17" fmla="*/ 327787 h 876300"/>
              <a:gd name="connsiteX18" fmla="*/ 283591 w 660400"/>
              <a:gd name="connsiteY18" fmla="*/ 407924 h 876300"/>
              <a:gd name="connsiteX19" fmla="*/ 227838 w 660400"/>
              <a:gd name="connsiteY19" fmla="*/ 484124 h 876300"/>
              <a:gd name="connsiteX20" fmla="*/ 173228 w 660400"/>
              <a:gd name="connsiteY20" fmla="*/ 553974 h 87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60400" h="876300">
                <a:moveTo>
                  <a:pt x="558927" y="0"/>
                </a:moveTo>
                <a:lnTo>
                  <a:pt x="558927" y="553466"/>
                </a:lnTo>
                <a:lnTo>
                  <a:pt x="664591" y="553466"/>
                </a:lnTo>
                <a:lnTo>
                  <a:pt x="664591" y="698500"/>
                </a:lnTo>
                <a:lnTo>
                  <a:pt x="559181" y="698500"/>
                </a:lnTo>
                <a:lnTo>
                  <a:pt x="559181" y="878459"/>
                </a:lnTo>
                <a:lnTo>
                  <a:pt x="382651" y="878459"/>
                </a:lnTo>
                <a:lnTo>
                  <a:pt x="382651" y="698500"/>
                </a:lnTo>
                <a:lnTo>
                  <a:pt x="0" y="698500"/>
                </a:lnTo>
                <a:lnTo>
                  <a:pt x="0" y="547243"/>
                </a:lnTo>
                <a:cubicBezTo>
                  <a:pt x="33867" y="509232"/>
                  <a:pt x="68961" y="467703"/>
                  <a:pt x="105283" y="422656"/>
                </a:cubicBezTo>
                <a:cubicBezTo>
                  <a:pt x="141605" y="377609"/>
                  <a:pt x="176699" y="331051"/>
                  <a:pt x="210566" y="282956"/>
                </a:cubicBezTo>
                <a:cubicBezTo>
                  <a:pt x="244433" y="235204"/>
                  <a:pt x="275971" y="187160"/>
                  <a:pt x="305181" y="138811"/>
                </a:cubicBezTo>
                <a:cubicBezTo>
                  <a:pt x="332480" y="93917"/>
                  <a:pt x="357323" y="47587"/>
                  <a:pt x="379603" y="0"/>
                </a:cubicBezTo>
                <a:close/>
                <a:moveTo>
                  <a:pt x="173228" y="553974"/>
                </a:moveTo>
                <a:lnTo>
                  <a:pt x="382651" y="553974"/>
                </a:lnTo>
                <a:lnTo>
                  <a:pt x="382651" y="247269"/>
                </a:lnTo>
                <a:cubicBezTo>
                  <a:pt x="368342" y="273774"/>
                  <a:pt x="352848" y="300609"/>
                  <a:pt x="336169" y="327787"/>
                </a:cubicBezTo>
                <a:cubicBezTo>
                  <a:pt x="319490" y="354965"/>
                  <a:pt x="301964" y="381673"/>
                  <a:pt x="283591" y="407924"/>
                </a:cubicBezTo>
                <a:cubicBezTo>
                  <a:pt x="265218" y="434340"/>
                  <a:pt x="246634" y="459740"/>
                  <a:pt x="227838" y="484124"/>
                </a:cubicBezTo>
                <a:cubicBezTo>
                  <a:pt x="208915" y="509143"/>
                  <a:pt x="190754" y="532384"/>
                  <a:pt x="173228" y="553974"/>
                </a:cubicBezTo>
                <a:close/>
              </a:path>
            </a:pathLst>
          </a:custGeom>
          <a:solidFill>
            <a:srgbClr val="1AD4FB"/>
          </a:solidFill>
          <a:ln w="127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480A8670-7BA4-4D9C-91F1-E049879BA0C8}"/>
              </a:ext>
            </a:extLst>
          </p:cNvPr>
          <p:cNvSpPr/>
          <p:nvPr/>
        </p:nvSpPr>
        <p:spPr>
          <a:xfrm>
            <a:off x="-4572" y="11368278"/>
            <a:ext cx="546100" cy="889000"/>
          </a:xfrm>
          <a:custGeom>
            <a:avLst/>
            <a:gdLst>
              <a:gd name="connsiteX0" fmla="*/ 0 w 546100"/>
              <a:gd name="connsiteY0" fmla="*/ 855090 h 889000"/>
              <a:gd name="connsiteX1" fmla="*/ 0 w 546100"/>
              <a:gd name="connsiteY1" fmla="*/ 689990 h 889000"/>
              <a:gd name="connsiteX2" fmla="*/ 191516 w 546100"/>
              <a:gd name="connsiteY2" fmla="*/ 745109 h 889000"/>
              <a:gd name="connsiteX3" fmla="*/ 311277 w 546100"/>
              <a:gd name="connsiteY3" fmla="*/ 708660 h 889000"/>
              <a:gd name="connsiteX4" fmla="*/ 354457 w 546100"/>
              <a:gd name="connsiteY4" fmla="*/ 609854 h 889000"/>
              <a:gd name="connsiteX5" fmla="*/ 170180 w 546100"/>
              <a:gd name="connsiteY5" fmla="*/ 479425 h 889000"/>
              <a:gd name="connsiteX6" fmla="*/ 13462 w 546100"/>
              <a:gd name="connsiteY6" fmla="*/ 489839 h 889000"/>
              <a:gd name="connsiteX7" fmla="*/ 46482 w 546100"/>
              <a:gd name="connsiteY7" fmla="*/ 0 h 889000"/>
              <a:gd name="connsiteX8" fmla="*/ 511175 w 546100"/>
              <a:gd name="connsiteY8" fmla="*/ 0 h 889000"/>
              <a:gd name="connsiteX9" fmla="*/ 511175 w 546100"/>
              <a:gd name="connsiteY9" fmla="*/ 157988 h 889000"/>
              <a:gd name="connsiteX10" fmla="*/ 193675 w 546100"/>
              <a:gd name="connsiteY10" fmla="*/ 157988 h 889000"/>
              <a:gd name="connsiteX11" fmla="*/ 182372 w 546100"/>
              <a:gd name="connsiteY11" fmla="*/ 333502 h 889000"/>
              <a:gd name="connsiteX12" fmla="*/ 263779 w 546100"/>
              <a:gd name="connsiteY12" fmla="*/ 329819 h 889000"/>
              <a:gd name="connsiteX13" fmla="*/ 474472 w 546100"/>
              <a:gd name="connsiteY13" fmla="*/ 400812 h 889000"/>
              <a:gd name="connsiteX14" fmla="*/ 550672 w 546100"/>
              <a:gd name="connsiteY14" fmla="*/ 591312 h 889000"/>
              <a:gd name="connsiteX15" fmla="*/ 459486 w 546100"/>
              <a:gd name="connsiteY15" fmla="*/ 808355 h 889000"/>
              <a:gd name="connsiteX16" fmla="*/ 212090 w 546100"/>
              <a:gd name="connsiteY16" fmla="*/ 892556 h 889000"/>
              <a:gd name="connsiteX17" fmla="*/ 0 w 546100"/>
              <a:gd name="connsiteY17" fmla="*/ 855090 h 88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46100" h="889000">
                <a:moveTo>
                  <a:pt x="0" y="855090"/>
                </a:moveTo>
                <a:lnTo>
                  <a:pt x="0" y="689990"/>
                </a:lnTo>
                <a:cubicBezTo>
                  <a:pt x="57398" y="725983"/>
                  <a:pt x="123769" y="745083"/>
                  <a:pt x="191516" y="745109"/>
                </a:cubicBezTo>
                <a:cubicBezTo>
                  <a:pt x="242316" y="745109"/>
                  <a:pt x="282236" y="732955"/>
                  <a:pt x="311277" y="708660"/>
                </a:cubicBezTo>
                <a:cubicBezTo>
                  <a:pt x="340196" y="684187"/>
                  <a:pt x="356144" y="647700"/>
                  <a:pt x="354457" y="609854"/>
                </a:cubicBezTo>
                <a:cubicBezTo>
                  <a:pt x="354457" y="522897"/>
                  <a:pt x="293031" y="479425"/>
                  <a:pt x="170180" y="479425"/>
                </a:cubicBezTo>
                <a:cubicBezTo>
                  <a:pt x="117783" y="479857"/>
                  <a:pt x="65456" y="483336"/>
                  <a:pt x="13462" y="489839"/>
                </a:cubicBezTo>
                <a:lnTo>
                  <a:pt x="46482" y="0"/>
                </a:lnTo>
                <a:lnTo>
                  <a:pt x="511175" y="0"/>
                </a:lnTo>
                <a:lnTo>
                  <a:pt x="511175" y="157988"/>
                </a:lnTo>
                <a:lnTo>
                  <a:pt x="193675" y="157988"/>
                </a:lnTo>
                <a:lnTo>
                  <a:pt x="182372" y="333502"/>
                </a:lnTo>
                <a:cubicBezTo>
                  <a:pt x="213868" y="330962"/>
                  <a:pt x="240919" y="329819"/>
                  <a:pt x="263779" y="329819"/>
                </a:cubicBezTo>
                <a:cubicBezTo>
                  <a:pt x="353441" y="329819"/>
                  <a:pt x="423672" y="353479"/>
                  <a:pt x="474472" y="400812"/>
                </a:cubicBezTo>
                <a:cubicBezTo>
                  <a:pt x="525272" y="448145"/>
                  <a:pt x="550672" y="511645"/>
                  <a:pt x="550672" y="591312"/>
                </a:cubicBezTo>
                <a:cubicBezTo>
                  <a:pt x="550672" y="679869"/>
                  <a:pt x="520277" y="752221"/>
                  <a:pt x="459486" y="808355"/>
                </a:cubicBezTo>
                <a:cubicBezTo>
                  <a:pt x="398695" y="864489"/>
                  <a:pt x="316230" y="892556"/>
                  <a:pt x="212090" y="892556"/>
                </a:cubicBezTo>
                <a:cubicBezTo>
                  <a:pt x="128185" y="892899"/>
                  <a:pt x="57489" y="880402"/>
                  <a:pt x="0" y="855090"/>
                </a:cubicBezTo>
                <a:close/>
              </a:path>
            </a:pathLst>
          </a:custGeom>
          <a:solidFill>
            <a:srgbClr val="002C72"/>
          </a:solidFill>
          <a:ln w="127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6BB8EAE6-DB4F-447B-BF35-852C416FDAA4}"/>
              </a:ext>
            </a:extLst>
          </p:cNvPr>
          <p:cNvSpPr/>
          <p:nvPr/>
        </p:nvSpPr>
        <p:spPr>
          <a:xfrm>
            <a:off x="1597787" y="4583811"/>
            <a:ext cx="406400" cy="342900"/>
          </a:xfrm>
          <a:custGeom>
            <a:avLst/>
            <a:gdLst>
              <a:gd name="connsiteX0" fmla="*/ 412369 w 406400"/>
              <a:gd name="connsiteY0" fmla="*/ 0 h 342900"/>
              <a:gd name="connsiteX1" fmla="*/ 0 w 406400"/>
              <a:gd name="connsiteY1" fmla="*/ 0 h 342900"/>
              <a:gd name="connsiteX2" fmla="*/ 0 w 406400"/>
              <a:gd name="connsiteY2" fmla="*/ 350012 h 342900"/>
              <a:gd name="connsiteX3" fmla="*/ 412369 w 406400"/>
              <a:gd name="connsiteY3" fmla="*/ 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" h="342900">
                <a:moveTo>
                  <a:pt x="412369" y="0"/>
                </a:moveTo>
                <a:lnTo>
                  <a:pt x="0" y="0"/>
                </a:lnTo>
                <a:lnTo>
                  <a:pt x="0" y="350012"/>
                </a:lnTo>
                <a:lnTo>
                  <a:pt x="412369" y="0"/>
                </a:lnTo>
                <a:close/>
              </a:path>
            </a:pathLst>
          </a:custGeom>
          <a:solidFill>
            <a:srgbClr val="0064AF"/>
          </a:solidFill>
          <a:ln w="127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8B288542-B1EF-42D8-BB84-D92CE1BB0543}"/>
              </a:ext>
            </a:extLst>
          </p:cNvPr>
          <p:cNvSpPr/>
          <p:nvPr/>
        </p:nvSpPr>
        <p:spPr>
          <a:xfrm>
            <a:off x="1597787" y="6503670"/>
            <a:ext cx="406400" cy="342900"/>
          </a:xfrm>
          <a:custGeom>
            <a:avLst/>
            <a:gdLst>
              <a:gd name="connsiteX0" fmla="*/ 412369 w 406400"/>
              <a:gd name="connsiteY0" fmla="*/ 0 h 342900"/>
              <a:gd name="connsiteX1" fmla="*/ 0 w 406400"/>
              <a:gd name="connsiteY1" fmla="*/ 0 h 342900"/>
              <a:gd name="connsiteX2" fmla="*/ 0 w 406400"/>
              <a:gd name="connsiteY2" fmla="*/ 350012 h 342900"/>
              <a:gd name="connsiteX3" fmla="*/ 412369 w 406400"/>
              <a:gd name="connsiteY3" fmla="*/ 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" h="342900">
                <a:moveTo>
                  <a:pt x="412369" y="0"/>
                </a:moveTo>
                <a:lnTo>
                  <a:pt x="0" y="0"/>
                </a:lnTo>
                <a:lnTo>
                  <a:pt x="0" y="350012"/>
                </a:lnTo>
                <a:lnTo>
                  <a:pt x="412369" y="0"/>
                </a:lnTo>
                <a:close/>
              </a:path>
            </a:pathLst>
          </a:custGeom>
          <a:solidFill>
            <a:srgbClr val="29292C"/>
          </a:solidFill>
          <a:ln w="127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D3D5B865-F0A0-4C80-9A11-6D40A2D4DB72}"/>
              </a:ext>
            </a:extLst>
          </p:cNvPr>
          <p:cNvSpPr/>
          <p:nvPr/>
        </p:nvSpPr>
        <p:spPr>
          <a:xfrm>
            <a:off x="1597787" y="8422894"/>
            <a:ext cx="406400" cy="342900"/>
          </a:xfrm>
          <a:custGeom>
            <a:avLst/>
            <a:gdLst>
              <a:gd name="connsiteX0" fmla="*/ 412369 w 406400"/>
              <a:gd name="connsiteY0" fmla="*/ 0 h 342900"/>
              <a:gd name="connsiteX1" fmla="*/ 0 w 406400"/>
              <a:gd name="connsiteY1" fmla="*/ 0 h 342900"/>
              <a:gd name="connsiteX2" fmla="*/ 0 w 406400"/>
              <a:gd name="connsiteY2" fmla="*/ 350013 h 342900"/>
              <a:gd name="connsiteX3" fmla="*/ 412369 w 406400"/>
              <a:gd name="connsiteY3" fmla="*/ 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" h="342900">
                <a:moveTo>
                  <a:pt x="412369" y="0"/>
                </a:moveTo>
                <a:lnTo>
                  <a:pt x="0" y="0"/>
                </a:lnTo>
                <a:lnTo>
                  <a:pt x="0" y="350013"/>
                </a:lnTo>
                <a:lnTo>
                  <a:pt x="412369" y="0"/>
                </a:lnTo>
                <a:close/>
              </a:path>
            </a:pathLst>
          </a:custGeom>
          <a:solidFill>
            <a:srgbClr val="626265"/>
          </a:solidFill>
          <a:ln w="127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3C13A80B-BF1D-44B4-9427-22C23909A4C0}"/>
              </a:ext>
            </a:extLst>
          </p:cNvPr>
          <p:cNvSpPr/>
          <p:nvPr/>
        </p:nvSpPr>
        <p:spPr>
          <a:xfrm>
            <a:off x="1597787" y="10342118"/>
            <a:ext cx="406400" cy="342900"/>
          </a:xfrm>
          <a:custGeom>
            <a:avLst/>
            <a:gdLst>
              <a:gd name="connsiteX0" fmla="*/ 412369 w 406400"/>
              <a:gd name="connsiteY0" fmla="*/ 0 h 342900"/>
              <a:gd name="connsiteX1" fmla="*/ 0 w 406400"/>
              <a:gd name="connsiteY1" fmla="*/ 0 h 342900"/>
              <a:gd name="connsiteX2" fmla="*/ 0 w 406400"/>
              <a:gd name="connsiteY2" fmla="*/ 349885 h 342900"/>
              <a:gd name="connsiteX3" fmla="*/ 412369 w 406400"/>
              <a:gd name="connsiteY3" fmla="*/ 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" h="342900">
                <a:moveTo>
                  <a:pt x="412369" y="0"/>
                </a:moveTo>
                <a:lnTo>
                  <a:pt x="0" y="0"/>
                </a:lnTo>
                <a:lnTo>
                  <a:pt x="0" y="349885"/>
                </a:lnTo>
                <a:lnTo>
                  <a:pt x="412369" y="0"/>
                </a:lnTo>
                <a:close/>
              </a:path>
            </a:pathLst>
          </a:custGeom>
          <a:solidFill>
            <a:srgbClr val="1AD4FB"/>
          </a:solidFill>
          <a:ln w="127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52EFC1FD-A4B6-4CF3-B87E-E787F1C71258}"/>
              </a:ext>
            </a:extLst>
          </p:cNvPr>
          <p:cNvSpPr/>
          <p:nvPr/>
        </p:nvSpPr>
        <p:spPr>
          <a:xfrm>
            <a:off x="1597787" y="12261215"/>
            <a:ext cx="406400" cy="342900"/>
          </a:xfrm>
          <a:custGeom>
            <a:avLst/>
            <a:gdLst>
              <a:gd name="connsiteX0" fmla="*/ 412369 w 406400"/>
              <a:gd name="connsiteY0" fmla="*/ 0 h 342900"/>
              <a:gd name="connsiteX1" fmla="*/ 0 w 406400"/>
              <a:gd name="connsiteY1" fmla="*/ 0 h 342900"/>
              <a:gd name="connsiteX2" fmla="*/ 0 w 406400"/>
              <a:gd name="connsiteY2" fmla="*/ 350012 h 342900"/>
              <a:gd name="connsiteX3" fmla="*/ 412369 w 406400"/>
              <a:gd name="connsiteY3" fmla="*/ 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" h="342900">
                <a:moveTo>
                  <a:pt x="412369" y="0"/>
                </a:moveTo>
                <a:lnTo>
                  <a:pt x="0" y="0"/>
                </a:lnTo>
                <a:lnTo>
                  <a:pt x="0" y="350012"/>
                </a:lnTo>
                <a:lnTo>
                  <a:pt x="412369" y="0"/>
                </a:lnTo>
                <a:close/>
              </a:path>
            </a:pathLst>
          </a:custGeom>
          <a:solidFill>
            <a:srgbClr val="002C72"/>
          </a:solidFill>
          <a:ln w="127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26BB6FD5-CA6F-41A2-8D31-9CF234F86670}"/>
              </a:ext>
            </a:extLst>
          </p:cNvPr>
          <p:cNvSpPr/>
          <p:nvPr/>
        </p:nvSpPr>
        <p:spPr>
          <a:xfrm>
            <a:off x="0" y="12937744"/>
            <a:ext cx="7772400" cy="1422400"/>
          </a:xfrm>
          <a:custGeom>
            <a:avLst/>
            <a:gdLst>
              <a:gd name="connsiteX0" fmla="*/ 0 w 7772400"/>
              <a:gd name="connsiteY0" fmla="*/ 0 h 1422400"/>
              <a:gd name="connsiteX1" fmla="*/ 7772400 w 7772400"/>
              <a:gd name="connsiteY1" fmla="*/ 0 h 1422400"/>
              <a:gd name="connsiteX2" fmla="*/ 7772400 w 7772400"/>
              <a:gd name="connsiteY2" fmla="*/ 1430782 h 1422400"/>
              <a:gd name="connsiteX3" fmla="*/ 0 w 7772400"/>
              <a:gd name="connsiteY3" fmla="*/ 1430782 h 142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72400" h="1422400">
                <a:moveTo>
                  <a:pt x="0" y="0"/>
                </a:moveTo>
                <a:lnTo>
                  <a:pt x="7772400" y="0"/>
                </a:lnTo>
                <a:lnTo>
                  <a:pt x="7772400" y="1430782"/>
                </a:lnTo>
                <a:lnTo>
                  <a:pt x="0" y="1430782"/>
                </a:lnTo>
                <a:close/>
              </a:path>
            </a:pathLst>
          </a:custGeom>
          <a:solidFill>
            <a:srgbClr val="0078D7"/>
          </a:solidFill>
          <a:ln w="127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25FACB54-EB1D-4641-9CC9-00B95DF27959}"/>
              </a:ext>
            </a:extLst>
          </p:cNvPr>
          <p:cNvSpPr/>
          <p:nvPr/>
        </p:nvSpPr>
        <p:spPr>
          <a:xfrm>
            <a:off x="1149477" y="9086211"/>
            <a:ext cx="762000" cy="393700"/>
          </a:xfrm>
          <a:custGeom>
            <a:avLst/>
            <a:gdLst>
              <a:gd name="connsiteX0" fmla="*/ 303276 w 762000"/>
              <a:gd name="connsiteY0" fmla="*/ 400689 h 393700"/>
              <a:gd name="connsiteX1" fmla="*/ 107823 w 762000"/>
              <a:gd name="connsiteY1" fmla="*/ 400689 h 393700"/>
              <a:gd name="connsiteX2" fmla="*/ 0 w 762000"/>
              <a:gd name="connsiteY2" fmla="*/ 292105 h 393700"/>
              <a:gd name="connsiteX3" fmla="*/ 107050 w 762000"/>
              <a:gd name="connsiteY3" fmla="*/ 186301 h 393700"/>
              <a:gd name="connsiteX4" fmla="*/ 107823 w 762000"/>
              <a:gd name="connsiteY4" fmla="*/ 186313 h 393700"/>
              <a:gd name="connsiteX5" fmla="*/ 129794 w 762000"/>
              <a:gd name="connsiteY5" fmla="*/ 188472 h 393700"/>
              <a:gd name="connsiteX6" fmla="*/ 331610 w 762000"/>
              <a:gd name="connsiteY6" fmla="*/ 119 h 393700"/>
              <a:gd name="connsiteX7" fmla="*/ 514858 w 762000"/>
              <a:gd name="connsiteY7" fmla="*/ 150372 h 393700"/>
              <a:gd name="connsiteX8" fmla="*/ 620522 w 762000"/>
              <a:gd name="connsiteY8" fmla="*/ 103891 h 393700"/>
              <a:gd name="connsiteX9" fmla="*/ 767842 w 762000"/>
              <a:gd name="connsiteY9" fmla="*/ 252226 h 393700"/>
              <a:gd name="connsiteX10" fmla="*/ 767842 w 762000"/>
              <a:gd name="connsiteY10" fmla="*/ 252226 h 393700"/>
              <a:gd name="connsiteX11" fmla="*/ 622186 w 762000"/>
              <a:gd name="connsiteY11" fmla="*/ 398404 h 393700"/>
              <a:gd name="connsiteX12" fmla="*/ 620522 w 762000"/>
              <a:gd name="connsiteY12" fmla="*/ 398404 h 393700"/>
              <a:gd name="connsiteX13" fmla="*/ 452882 w 762000"/>
              <a:gd name="connsiteY13" fmla="*/ 398404 h 39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62000" h="393700">
                <a:moveTo>
                  <a:pt x="303276" y="400689"/>
                </a:moveTo>
                <a:lnTo>
                  <a:pt x="107823" y="400689"/>
                </a:lnTo>
                <a:cubicBezTo>
                  <a:pt x="48093" y="400410"/>
                  <a:pt x="-141" y="351833"/>
                  <a:pt x="0" y="292105"/>
                </a:cubicBezTo>
                <a:cubicBezTo>
                  <a:pt x="346" y="233329"/>
                  <a:pt x="48274" y="185958"/>
                  <a:pt x="107050" y="186301"/>
                </a:cubicBezTo>
                <a:cubicBezTo>
                  <a:pt x="107308" y="186313"/>
                  <a:pt x="107565" y="186313"/>
                  <a:pt x="107823" y="186313"/>
                </a:cubicBezTo>
                <a:cubicBezTo>
                  <a:pt x="115213" y="185958"/>
                  <a:pt x="122619" y="186695"/>
                  <a:pt x="129794" y="188472"/>
                </a:cubicBezTo>
                <a:cubicBezTo>
                  <a:pt x="133515" y="80726"/>
                  <a:pt x="223863" y="-3602"/>
                  <a:pt x="331610" y="119"/>
                </a:cubicBezTo>
                <a:cubicBezTo>
                  <a:pt x="419583" y="3154"/>
                  <a:pt x="494640" y="64698"/>
                  <a:pt x="514858" y="150372"/>
                </a:cubicBezTo>
                <a:cubicBezTo>
                  <a:pt x="541922" y="120641"/>
                  <a:pt x="580314" y="103751"/>
                  <a:pt x="620522" y="103891"/>
                </a:cubicBezTo>
                <a:cubicBezTo>
                  <a:pt x="702171" y="104170"/>
                  <a:pt x="768122" y="170578"/>
                  <a:pt x="767842" y="252226"/>
                </a:cubicBezTo>
                <a:cubicBezTo>
                  <a:pt x="767842" y="252226"/>
                  <a:pt x="767842" y="252226"/>
                  <a:pt x="767842" y="252226"/>
                </a:cubicBezTo>
                <a:cubicBezTo>
                  <a:pt x="767982" y="332821"/>
                  <a:pt x="702767" y="398264"/>
                  <a:pt x="622186" y="398404"/>
                </a:cubicBezTo>
                <a:cubicBezTo>
                  <a:pt x="621627" y="398416"/>
                  <a:pt x="621081" y="398404"/>
                  <a:pt x="620522" y="398404"/>
                </a:cubicBezTo>
                <a:lnTo>
                  <a:pt x="452882" y="398404"/>
                </a:lnTo>
              </a:path>
            </a:pathLst>
          </a:custGeom>
          <a:noFill/>
          <a:ln w="15240" cap="sq">
            <a:solidFill>
              <a:srgbClr val="FFFFFF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243A8C6C-6A08-4481-A6DA-B1D517B3B435}"/>
              </a:ext>
            </a:extLst>
          </p:cNvPr>
          <p:cNvSpPr/>
          <p:nvPr/>
        </p:nvSpPr>
        <p:spPr>
          <a:xfrm>
            <a:off x="1410970" y="9443085"/>
            <a:ext cx="38100" cy="76200"/>
          </a:xfrm>
          <a:custGeom>
            <a:avLst/>
            <a:gdLst>
              <a:gd name="connsiteX0" fmla="*/ 0 w 38100"/>
              <a:gd name="connsiteY0" fmla="*/ 86360 h 76200"/>
              <a:gd name="connsiteX1" fmla="*/ 41783 w 38100"/>
              <a:gd name="connsiteY1" fmla="*/ 44323 h 76200"/>
              <a:gd name="connsiteX2" fmla="*/ 0 w 38100"/>
              <a:gd name="connsiteY2" fmla="*/ 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100" h="76200">
                <a:moveTo>
                  <a:pt x="0" y="86360"/>
                </a:moveTo>
                <a:lnTo>
                  <a:pt x="41783" y="44323"/>
                </a:lnTo>
                <a:lnTo>
                  <a:pt x="0" y="0"/>
                </a:lnTo>
              </a:path>
            </a:pathLst>
          </a:custGeom>
          <a:noFill/>
          <a:ln w="15240" cap="sq">
            <a:solidFill>
              <a:srgbClr val="FFFFFF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40304CE5-DCF7-4A21-AB03-0BFFDD05383A}"/>
              </a:ext>
            </a:extLst>
          </p:cNvPr>
          <p:cNvSpPr/>
          <p:nvPr/>
        </p:nvSpPr>
        <p:spPr>
          <a:xfrm>
            <a:off x="1602359" y="9443085"/>
            <a:ext cx="38100" cy="76200"/>
          </a:xfrm>
          <a:custGeom>
            <a:avLst/>
            <a:gdLst>
              <a:gd name="connsiteX0" fmla="*/ 41783 w 38100"/>
              <a:gd name="connsiteY0" fmla="*/ 0 h 76200"/>
              <a:gd name="connsiteX1" fmla="*/ 0 w 38100"/>
              <a:gd name="connsiteY1" fmla="*/ 42037 h 76200"/>
              <a:gd name="connsiteX2" fmla="*/ 41783 w 38100"/>
              <a:gd name="connsiteY2" fmla="*/ 8636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100" h="76200">
                <a:moveTo>
                  <a:pt x="41783" y="0"/>
                </a:moveTo>
                <a:lnTo>
                  <a:pt x="0" y="42037"/>
                </a:lnTo>
                <a:lnTo>
                  <a:pt x="41783" y="86360"/>
                </a:lnTo>
              </a:path>
            </a:pathLst>
          </a:custGeom>
          <a:noFill/>
          <a:ln w="15240" cap="sq">
            <a:solidFill>
              <a:srgbClr val="FFFFFF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23237B6E-23F5-4535-825E-7FC390EB91CD}"/>
              </a:ext>
            </a:extLst>
          </p:cNvPr>
          <p:cNvSpPr/>
          <p:nvPr/>
        </p:nvSpPr>
        <p:spPr>
          <a:xfrm>
            <a:off x="1297051" y="7113905"/>
            <a:ext cx="508000" cy="495300"/>
          </a:xfrm>
          <a:custGeom>
            <a:avLst/>
            <a:gdLst>
              <a:gd name="connsiteX0" fmla="*/ 471932 w 508000"/>
              <a:gd name="connsiteY0" fmla="*/ 270637 h 495300"/>
              <a:gd name="connsiteX1" fmla="*/ 236220 w 508000"/>
              <a:gd name="connsiteY1" fmla="*/ 506857 h 495300"/>
              <a:gd name="connsiteX2" fmla="*/ 0 w 508000"/>
              <a:gd name="connsiteY2" fmla="*/ 271145 h 495300"/>
              <a:gd name="connsiteX3" fmla="*/ 235712 w 508000"/>
              <a:gd name="connsiteY3" fmla="*/ 34925 h 495300"/>
              <a:gd name="connsiteX4" fmla="*/ 235966 w 508000"/>
              <a:gd name="connsiteY4" fmla="*/ 34925 h 495300"/>
              <a:gd name="connsiteX5" fmla="*/ 235966 w 508000"/>
              <a:gd name="connsiteY5" fmla="*/ 270637 h 495300"/>
              <a:gd name="connsiteX6" fmla="*/ 508381 w 508000"/>
              <a:gd name="connsiteY6" fmla="*/ 211327 h 495300"/>
              <a:gd name="connsiteX7" fmla="*/ 297815 w 508000"/>
              <a:gd name="connsiteY7" fmla="*/ 0 h 495300"/>
              <a:gd name="connsiteX8" fmla="*/ 296799 w 508000"/>
              <a:gd name="connsiteY8" fmla="*/ 0 h 495300"/>
              <a:gd name="connsiteX9" fmla="*/ 296799 w 508000"/>
              <a:gd name="connsiteY9" fmla="*/ 211327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8000" h="495300">
                <a:moveTo>
                  <a:pt x="471932" y="270637"/>
                </a:moveTo>
                <a:cubicBezTo>
                  <a:pt x="472072" y="400952"/>
                  <a:pt x="366535" y="506717"/>
                  <a:pt x="236220" y="506857"/>
                </a:cubicBezTo>
                <a:cubicBezTo>
                  <a:pt x="105905" y="506996"/>
                  <a:pt x="140" y="401459"/>
                  <a:pt x="0" y="271145"/>
                </a:cubicBezTo>
                <a:cubicBezTo>
                  <a:pt x="-139" y="140830"/>
                  <a:pt x="105397" y="35065"/>
                  <a:pt x="235712" y="34925"/>
                </a:cubicBezTo>
                <a:cubicBezTo>
                  <a:pt x="235801" y="34925"/>
                  <a:pt x="235877" y="34925"/>
                  <a:pt x="235966" y="34925"/>
                </a:cubicBezTo>
                <a:lnTo>
                  <a:pt x="235966" y="270637"/>
                </a:lnTo>
                <a:close/>
                <a:moveTo>
                  <a:pt x="508381" y="211327"/>
                </a:moveTo>
                <a:cubicBezTo>
                  <a:pt x="508597" y="94831"/>
                  <a:pt x="414325" y="215"/>
                  <a:pt x="297815" y="0"/>
                </a:cubicBezTo>
                <a:cubicBezTo>
                  <a:pt x="297472" y="0"/>
                  <a:pt x="297142" y="0"/>
                  <a:pt x="296799" y="0"/>
                </a:cubicBezTo>
                <a:lnTo>
                  <a:pt x="296799" y="211327"/>
                </a:lnTo>
                <a:close/>
              </a:path>
            </a:pathLst>
          </a:custGeom>
          <a:noFill/>
          <a:ln w="15240" cap="sq">
            <a:solidFill>
              <a:srgbClr val="FFFFFF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51316CA3-5DBD-47A9-A644-7786E1D77017}"/>
              </a:ext>
            </a:extLst>
          </p:cNvPr>
          <p:cNvSpPr/>
          <p:nvPr/>
        </p:nvSpPr>
        <p:spPr>
          <a:xfrm>
            <a:off x="1277588" y="3324310"/>
            <a:ext cx="546100" cy="495300"/>
          </a:xfrm>
          <a:custGeom>
            <a:avLst/>
            <a:gdLst>
              <a:gd name="connsiteX0" fmla="*/ 295815 w 546100"/>
              <a:gd name="connsiteY0" fmla="*/ 95038 h 495300"/>
              <a:gd name="connsiteX1" fmla="*/ 294164 w 546100"/>
              <a:gd name="connsiteY1" fmla="*/ 75480 h 495300"/>
              <a:gd name="connsiteX2" fmla="*/ 371075 w 546100"/>
              <a:gd name="connsiteY2" fmla="*/ 3 h 495300"/>
              <a:gd name="connsiteX3" fmla="*/ 446551 w 546100"/>
              <a:gd name="connsiteY3" fmla="*/ 76915 h 495300"/>
              <a:gd name="connsiteX4" fmla="*/ 423196 w 546100"/>
              <a:gd name="connsiteY4" fmla="*/ 131105 h 495300"/>
              <a:gd name="connsiteX5" fmla="*/ 296196 w 546100"/>
              <a:gd name="connsiteY5" fmla="*/ 95038 h 495300"/>
              <a:gd name="connsiteX6" fmla="*/ 294164 w 546100"/>
              <a:gd name="connsiteY6" fmla="*/ 72178 h 495300"/>
              <a:gd name="connsiteX7" fmla="*/ 236887 w 546100"/>
              <a:gd name="connsiteY7" fmla="*/ 70527 h 495300"/>
              <a:gd name="connsiteX8" fmla="*/ 150273 w 546100"/>
              <a:gd name="connsiteY8" fmla="*/ 16424 h 495300"/>
              <a:gd name="connsiteX9" fmla="*/ 150273 w 546100"/>
              <a:gd name="connsiteY9" fmla="*/ 99991 h 495300"/>
              <a:gd name="connsiteX10" fmla="*/ 145447 w 546100"/>
              <a:gd name="connsiteY10" fmla="*/ 106595 h 495300"/>
              <a:gd name="connsiteX11" fmla="*/ 91472 w 546100"/>
              <a:gd name="connsiteY11" fmla="*/ 149140 h 495300"/>
              <a:gd name="connsiteX12" fmla="*/ 31020 w 546100"/>
              <a:gd name="connsiteY12" fmla="*/ 217974 h 495300"/>
              <a:gd name="connsiteX13" fmla="*/ 7 w 546100"/>
              <a:gd name="connsiteY13" fmla="*/ 249685 h 495300"/>
              <a:gd name="connsiteX14" fmla="*/ 32 w 546100"/>
              <a:gd name="connsiteY14" fmla="*/ 250740 h 495300"/>
              <a:gd name="connsiteX15" fmla="*/ 32 w 546100"/>
              <a:gd name="connsiteY15" fmla="*/ 290110 h 495300"/>
              <a:gd name="connsiteX16" fmla="*/ 29966 w 546100"/>
              <a:gd name="connsiteY16" fmla="*/ 322850 h 495300"/>
              <a:gd name="connsiteX17" fmla="*/ 31020 w 546100"/>
              <a:gd name="connsiteY17" fmla="*/ 322876 h 495300"/>
              <a:gd name="connsiteX18" fmla="*/ 45752 w 546100"/>
              <a:gd name="connsiteY18" fmla="*/ 322876 h 495300"/>
              <a:gd name="connsiteX19" fmla="*/ 145447 w 546100"/>
              <a:gd name="connsiteY19" fmla="*/ 430953 h 495300"/>
              <a:gd name="connsiteX20" fmla="*/ 145447 w 546100"/>
              <a:gd name="connsiteY20" fmla="*/ 471974 h 495300"/>
              <a:gd name="connsiteX21" fmla="*/ 176435 w 546100"/>
              <a:gd name="connsiteY21" fmla="*/ 504740 h 495300"/>
              <a:gd name="connsiteX22" fmla="*/ 217329 w 546100"/>
              <a:gd name="connsiteY22" fmla="*/ 504740 h 495300"/>
              <a:gd name="connsiteX23" fmla="*/ 248342 w 546100"/>
              <a:gd name="connsiteY23" fmla="*/ 473028 h 495300"/>
              <a:gd name="connsiteX24" fmla="*/ 248317 w 546100"/>
              <a:gd name="connsiteY24" fmla="*/ 471974 h 495300"/>
              <a:gd name="connsiteX25" fmla="*/ 369348 w 546100"/>
              <a:gd name="connsiteY25" fmla="*/ 471974 h 495300"/>
              <a:gd name="connsiteX26" fmla="*/ 400336 w 546100"/>
              <a:gd name="connsiteY26" fmla="*/ 504740 h 495300"/>
              <a:gd name="connsiteX27" fmla="*/ 441230 w 546100"/>
              <a:gd name="connsiteY27" fmla="*/ 504740 h 495300"/>
              <a:gd name="connsiteX28" fmla="*/ 472243 w 546100"/>
              <a:gd name="connsiteY28" fmla="*/ 472761 h 495300"/>
              <a:gd name="connsiteX29" fmla="*/ 472218 w 546100"/>
              <a:gd name="connsiteY29" fmla="*/ 471974 h 495300"/>
              <a:gd name="connsiteX30" fmla="*/ 472218 w 546100"/>
              <a:gd name="connsiteY30" fmla="*/ 409490 h 495300"/>
              <a:gd name="connsiteX31" fmla="*/ 547402 w 546100"/>
              <a:gd name="connsiteY31" fmla="*/ 271949 h 495300"/>
              <a:gd name="connsiteX32" fmla="*/ 437928 w 546100"/>
              <a:gd name="connsiteY32" fmla="*/ 112945 h 495300"/>
              <a:gd name="connsiteX33" fmla="*/ 145828 w 546100"/>
              <a:gd name="connsiteY33" fmla="*/ 222799 h 495300"/>
              <a:gd name="connsiteX34" fmla="*/ 154083 w 546100"/>
              <a:gd name="connsiteY34" fmla="*/ 214545 h 495300"/>
              <a:gd name="connsiteX35" fmla="*/ 145828 w 546100"/>
              <a:gd name="connsiteY35" fmla="*/ 206290 h 495300"/>
              <a:gd name="connsiteX36" fmla="*/ 137573 w 546100"/>
              <a:gd name="connsiteY36" fmla="*/ 214545 h 495300"/>
              <a:gd name="connsiteX37" fmla="*/ 144774 w 546100"/>
              <a:gd name="connsiteY37" fmla="*/ 222799 h 495300"/>
              <a:gd name="connsiteX38" fmla="*/ 145828 w 546100"/>
              <a:gd name="connsiteY38" fmla="*/ 222799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46100" h="495300">
                <a:moveTo>
                  <a:pt x="295815" y="95038"/>
                </a:moveTo>
                <a:cubicBezTo>
                  <a:pt x="294443" y="88612"/>
                  <a:pt x="293897" y="82046"/>
                  <a:pt x="294164" y="75480"/>
                </a:cubicBezTo>
                <a:cubicBezTo>
                  <a:pt x="294558" y="33392"/>
                  <a:pt x="329000" y="-390"/>
                  <a:pt x="371075" y="3"/>
                </a:cubicBezTo>
                <a:cubicBezTo>
                  <a:pt x="413163" y="397"/>
                  <a:pt x="446958" y="34840"/>
                  <a:pt x="446551" y="76915"/>
                </a:cubicBezTo>
                <a:cubicBezTo>
                  <a:pt x="446361" y="97387"/>
                  <a:pt x="437941" y="116907"/>
                  <a:pt x="423196" y="131105"/>
                </a:cubicBezTo>
                <a:lnTo>
                  <a:pt x="296196" y="95038"/>
                </a:lnTo>
                <a:close/>
                <a:moveTo>
                  <a:pt x="294164" y="72178"/>
                </a:moveTo>
                <a:lnTo>
                  <a:pt x="236887" y="70527"/>
                </a:lnTo>
                <a:lnTo>
                  <a:pt x="150273" y="16424"/>
                </a:lnTo>
                <a:lnTo>
                  <a:pt x="150273" y="99991"/>
                </a:lnTo>
                <a:cubicBezTo>
                  <a:pt x="150273" y="103293"/>
                  <a:pt x="148749" y="106595"/>
                  <a:pt x="145447" y="106595"/>
                </a:cubicBezTo>
                <a:cubicBezTo>
                  <a:pt x="125889" y="118660"/>
                  <a:pt x="107779" y="132934"/>
                  <a:pt x="91472" y="149140"/>
                </a:cubicBezTo>
                <a:cubicBezTo>
                  <a:pt x="39148" y="194986"/>
                  <a:pt x="31020" y="217974"/>
                  <a:pt x="31020" y="217974"/>
                </a:cubicBezTo>
                <a:cubicBezTo>
                  <a:pt x="13697" y="218164"/>
                  <a:pt x="-197" y="232363"/>
                  <a:pt x="7" y="249685"/>
                </a:cubicBezTo>
                <a:cubicBezTo>
                  <a:pt x="7" y="250041"/>
                  <a:pt x="19" y="250384"/>
                  <a:pt x="32" y="250740"/>
                </a:cubicBezTo>
                <a:lnTo>
                  <a:pt x="32" y="290110"/>
                </a:lnTo>
                <a:cubicBezTo>
                  <a:pt x="-743" y="307420"/>
                  <a:pt x="12668" y="322076"/>
                  <a:pt x="29966" y="322850"/>
                </a:cubicBezTo>
                <a:cubicBezTo>
                  <a:pt x="30321" y="322863"/>
                  <a:pt x="30664" y="322876"/>
                  <a:pt x="31020" y="322876"/>
                </a:cubicBezTo>
                <a:lnTo>
                  <a:pt x="45752" y="322876"/>
                </a:lnTo>
                <a:cubicBezTo>
                  <a:pt x="45752" y="386376"/>
                  <a:pt x="101251" y="430953"/>
                  <a:pt x="145447" y="430953"/>
                </a:cubicBezTo>
                <a:lnTo>
                  <a:pt x="145447" y="471974"/>
                </a:lnTo>
                <a:cubicBezTo>
                  <a:pt x="145295" y="489449"/>
                  <a:pt x="158972" y="503927"/>
                  <a:pt x="176435" y="504740"/>
                </a:cubicBezTo>
                <a:lnTo>
                  <a:pt x="217329" y="504740"/>
                </a:lnTo>
                <a:cubicBezTo>
                  <a:pt x="234652" y="504549"/>
                  <a:pt x="248546" y="490351"/>
                  <a:pt x="248342" y="473028"/>
                </a:cubicBezTo>
                <a:cubicBezTo>
                  <a:pt x="248342" y="472672"/>
                  <a:pt x="248330" y="472329"/>
                  <a:pt x="248317" y="471974"/>
                </a:cubicBezTo>
                <a:lnTo>
                  <a:pt x="369348" y="471974"/>
                </a:lnTo>
                <a:cubicBezTo>
                  <a:pt x="369196" y="489449"/>
                  <a:pt x="382873" y="503927"/>
                  <a:pt x="400336" y="504740"/>
                </a:cubicBezTo>
                <a:lnTo>
                  <a:pt x="441230" y="504740"/>
                </a:lnTo>
                <a:cubicBezTo>
                  <a:pt x="458629" y="504473"/>
                  <a:pt x="472510" y="490160"/>
                  <a:pt x="472243" y="472761"/>
                </a:cubicBezTo>
                <a:cubicBezTo>
                  <a:pt x="472231" y="472507"/>
                  <a:pt x="472231" y="472240"/>
                  <a:pt x="472218" y="471974"/>
                </a:cubicBezTo>
                <a:lnTo>
                  <a:pt x="472218" y="409490"/>
                </a:lnTo>
                <a:cubicBezTo>
                  <a:pt x="519132" y="379505"/>
                  <a:pt x="547491" y="327625"/>
                  <a:pt x="547402" y="271949"/>
                </a:cubicBezTo>
                <a:cubicBezTo>
                  <a:pt x="546424" y="201679"/>
                  <a:pt x="503219" y="138929"/>
                  <a:pt x="437928" y="112945"/>
                </a:cubicBezTo>
                <a:moveTo>
                  <a:pt x="145828" y="222799"/>
                </a:moveTo>
                <a:cubicBezTo>
                  <a:pt x="150387" y="222799"/>
                  <a:pt x="154083" y="219104"/>
                  <a:pt x="154083" y="214545"/>
                </a:cubicBezTo>
                <a:cubicBezTo>
                  <a:pt x="154083" y="209985"/>
                  <a:pt x="150387" y="206290"/>
                  <a:pt x="145828" y="206290"/>
                </a:cubicBezTo>
                <a:cubicBezTo>
                  <a:pt x="141269" y="206290"/>
                  <a:pt x="137573" y="209985"/>
                  <a:pt x="137573" y="214545"/>
                </a:cubicBezTo>
                <a:cubicBezTo>
                  <a:pt x="137281" y="218812"/>
                  <a:pt x="140507" y="222508"/>
                  <a:pt x="144774" y="222799"/>
                </a:cubicBezTo>
                <a:cubicBezTo>
                  <a:pt x="145129" y="222825"/>
                  <a:pt x="145472" y="222825"/>
                  <a:pt x="145828" y="222799"/>
                </a:cubicBezTo>
                <a:close/>
              </a:path>
            </a:pathLst>
          </a:custGeom>
          <a:noFill/>
          <a:ln w="15240" cap="sq">
            <a:solidFill>
              <a:srgbClr val="FFFFFF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58FFCCEC-C706-483D-B887-FBD71E26662F}"/>
              </a:ext>
            </a:extLst>
          </p:cNvPr>
          <p:cNvSpPr/>
          <p:nvPr/>
        </p:nvSpPr>
        <p:spPr>
          <a:xfrm>
            <a:off x="1313434" y="11047482"/>
            <a:ext cx="469900" cy="495300"/>
          </a:xfrm>
          <a:custGeom>
            <a:avLst/>
            <a:gdLst>
              <a:gd name="connsiteX0" fmla="*/ 475742 w 469900"/>
              <a:gd name="connsiteY0" fmla="*/ 186811 h 495300"/>
              <a:gd name="connsiteX1" fmla="*/ 237871 w 469900"/>
              <a:gd name="connsiteY1" fmla="*/ 506216 h 495300"/>
              <a:gd name="connsiteX2" fmla="*/ 0 w 469900"/>
              <a:gd name="connsiteY2" fmla="*/ 186811 h 495300"/>
              <a:gd name="connsiteX3" fmla="*/ 0 w 469900"/>
              <a:gd name="connsiteY3" fmla="*/ 67938 h 495300"/>
              <a:gd name="connsiteX4" fmla="*/ 152400 w 469900"/>
              <a:gd name="connsiteY4" fmla="*/ 25394 h 495300"/>
              <a:gd name="connsiteX5" fmla="*/ 322326 w 469900"/>
              <a:gd name="connsiteY5" fmla="*/ 25394 h 495300"/>
              <a:gd name="connsiteX6" fmla="*/ 474726 w 469900"/>
              <a:gd name="connsiteY6" fmla="*/ 67938 h 495300"/>
              <a:gd name="connsiteX7" fmla="*/ 474726 w 469900"/>
              <a:gd name="connsiteY7" fmla="*/ 186811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9900" h="495300">
                <a:moveTo>
                  <a:pt x="475742" y="186811"/>
                </a:moveTo>
                <a:cubicBezTo>
                  <a:pt x="475742" y="312795"/>
                  <a:pt x="384810" y="423666"/>
                  <a:pt x="237871" y="506216"/>
                </a:cubicBezTo>
                <a:cubicBezTo>
                  <a:pt x="90932" y="423666"/>
                  <a:pt x="0" y="312795"/>
                  <a:pt x="0" y="186811"/>
                </a:cubicBezTo>
                <a:lnTo>
                  <a:pt x="0" y="67938"/>
                </a:lnTo>
                <a:cubicBezTo>
                  <a:pt x="53861" y="68891"/>
                  <a:pt x="106820" y="54108"/>
                  <a:pt x="152400" y="25394"/>
                </a:cubicBezTo>
                <a:cubicBezTo>
                  <a:pt x="203975" y="-8465"/>
                  <a:pt x="270751" y="-8465"/>
                  <a:pt x="322326" y="25394"/>
                </a:cubicBezTo>
                <a:cubicBezTo>
                  <a:pt x="367906" y="54108"/>
                  <a:pt x="420865" y="68891"/>
                  <a:pt x="474726" y="67938"/>
                </a:cubicBezTo>
                <a:lnTo>
                  <a:pt x="474726" y="186811"/>
                </a:lnTo>
                <a:close/>
              </a:path>
            </a:pathLst>
          </a:custGeom>
          <a:noFill/>
          <a:ln w="15240" cap="sq">
            <a:solidFill>
              <a:srgbClr val="FFFFFF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22" name="Freeform: Shape 121">
            <a:extLst>
              <a:ext uri="{FF2B5EF4-FFF2-40B4-BE49-F238E27FC236}">
                <a16:creationId xmlns:a16="http://schemas.microsoft.com/office/drawing/2014/main" id="{1C017913-B794-4A64-8620-AC77DF2E2E92}"/>
              </a:ext>
            </a:extLst>
          </p:cNvPr>
          <p:cNvSpPr/>
          <p:nvPr/>
        </p:nvSpPr>
        <p:spPr>
          <a:xfrm>
            <a:off x="0" y="0"/>
            <a:ext cx="7772400" cy="2169048"/>
          </a:xfrm>
          <a:custGeom>
            <a:avLst/>
            <a:gdLst>
              <a:gd name="connsiteX0" fmla="*/ 0 w 7772400"/>
              <a:gd name="connsiteY0" fmla="*/ 0 h 2159000"/>
              <a:gd name="connsiteX1" fmla="*/ 7772400 w 7772400"/>
              <a:gd name="connsiteY1" fmla="*/ 0 h 2159000"/>
              <a:gd name="connsiteX2" fmla="*/ 7772400 w 7772400"/>
              <a:gd name="connsiteY2" fmla="*/ 2163572 h 2159000"/>
              <a:gd name="connsiteX3" fmla="*/ 0 w 7772400"/>
              <a:gd name="connsiteY3" fmla="*/ 2163572 h 215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72400" h="2159000">
                <a:moveTo>
                  <a:pt x="0" y="0"/>
                </a:moveTo>
                <a:lnTo>
                  <a:pt x="7772400" y="0"/>
                </a:lnTo>
                <a:lnTo>
                  <a:pt x="7772400" y="2163572"/>
                </a:lnTo>
                <a:lnTo>
                  <a:pt x="0" y="2163572"/>
                </a:lnTo>
                <a:close/>
              </a:path>
            </a:pathLst>
          </a:custGeom>
          <a:solidFill>
            <a:srgbClr val="3C3C41">
              <a:alpha val="36000"/>
            </a:srgbClr>
          </a:solidFill>
          <a:ln w="127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23" name="Freeform: Shape 122">
            <a:extLst>
              <a:ext uri="{FF2B5EF4-FFF2-40B4-BE49-F238E27FC236}">
                <a16:creationId xmlns:a16="http://schemas.microsoft.com/office/drawing/2014/main" id="{934427D3-C619-4ADC-ADE7-27C70C525988}"/>
              </a:ext>
            </a:extLst>
          </p:cNvPr>
          <p:cNvSpPr/>
          <p:nvPr/>
        </p:nvSpPr>
        <p:spPr>
          <a:xfrm>
            <a:off x="0" y="13957934"/>
            <a:ext cx="7772400" cy="1129665"/>
          </a:xfrm>
          <a:custGeom>
            <a:avLst/>
            <a:gdLst>
              <a:gd name="connsiteX0" fmla="*/ 0 w 7772400"/>
              <a:gd name="connsiteY0" fmla="*/ 1 h 698500"/>
              <a:gd name="connsiteX1" fmla="*/ 7772400 w 7772400"/>
              <a:gd name="connsiteY1" fmla="*/ 1 h 698500"/>
              <a:gd name="connsiteX2" fmla="*/ 7772400 w 7772400"/>
              <a:gd name="connsiteY2" fmla="*/ 708534 h 698500"/>
              <a:gd name="connsiteX3" fmla="*/ 0 w 7772400"/>
              <a:gd name="connsiteY3" fmla="*/ 708534 h 69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72400" h="698500">
                <a:moveTo>
                  <a:pt x="0" y="1"/>
                </a:moveTo>
                <a:lnTo>
                  <a:pt x="7772400" y="1"/>
                </a:lnTo>
                <a:lnTo>
                  <a:pt x="7772400" y="708534"/>
                </a:lnTo>
                <a:lnTo>
                  <a:pt x="0" y="708534"/>
                </a:lnTo>
                <a:close/>
              </a:path>
            </a:pathLst>
          </a:custGeom>
          <a:solidFill>
            <a:srgbClr val="000000"/>
          </a:solidFill>
          <a:ln w="127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24" name="Freeform: Shape 123">
            <a:extLst>
              <a:ext uri="{FF2B5EF4-FFF2-40B4-BE49-F238E27FC236}">
                <a16:creationId xmlns:a16="http://schemas.microsoft.com/office/drawing/2014/main" id="{CBDCE9C7-F7D9-45F7-8754-B0A599316D8D}"/>
              </a:ext>
            </a:extLst>
          </p:cNvPr>
          <p:cNvSpPr/>
          <p:nvPr/>
        </p:nvSpPr>
        <p:spPr>
          <a:xfrm>
            <a:off x="1303019" y="5228717"/>
            <a:ext cx="533400" cy="495300"/>
          </a:xfrm>
          <a:custGeom>
            <a:avLst/>
            <a:gdLst>
              <a:gd name="connsiteX0" fmla="*/ 273178 w 533400"/>
              <a:gd name="connsiteY0" fmla="*/ 254762 h 495300"/>
              <a:gd name="connsiteX1" fmla="*/ 273178 w 533400"/>
              <a:gd name="connsiteY1" fmla="*/ 283083 h 495300"/>
              <a:gd name="connsiteX2" fmla="*/ 273178 w 533400"/>
              <a:gd name="connsiteY2" fmla="*/ 160274 h 495300"/>
              <a:gd name="connsiteX3" fmla="*/ 248667 w 533400"/>
              <a:gd name="connsiteY3" fmla="*/ 135763 h 495300"/>
              <a:gd name="connsiteX4" fmla="*/ 224156 w 533400"/>
              <a:gd name="connsiteY4" fmla="*/ 160274 h 495300"/>
              <a:gd name="connsiteX5" fmla="*/ 224156 w 533400"/>
              <a:gd name="connsiteY5" fmla="*/ 359283 h 495300"/>
              <a:gd name="connsiteX6" fmla="*/ 215634 w 533400"/>
              <a:gd name="connsiteY6" fmla="*/ 368033 h 495300"/>
              <a:gd name="connsiteX7" fmla="*/ 209297 w 533400"/>
              <a:gd name="connsiteY7" fmla="*/ 365379 h 495300"/>
              <a:gd name="connsiteX8" fmla="*/ 182627 w 533400"/>
              <a:gd name="connsiteY8" fmla="*/ 338836 h 495300"/>
              <a:gd name="connsiteX9" fmla="*/ 145860 w 533400"/>
              <a:gd name="connsiteY9" fmla="*/ 338773 h 495300"/>
              <a:gd name="connsiteX10" fmla="*/ 145797 w 533400"/>
              <a:gd name="connsiteY10" fmla="*/ 375539 h 495300"/>
              <a:gd name="connsiteX11" fmla="*/ 236348 w 533400"/>
              <a:gd name="connsiteY11" fmla="*/ 466217 h 495300"/>
              <a:gd name="connsiteX12" fmla="*/ 322327 w 533400"/>
              <a:gd name="connsiteY12" fmla="*/ 503047 h 495300"/>
              <a:gd name="connsiteX13" fmla="*/ 420371 w 533400"/>
              <a:gd name="connsiteY13" fmla="*/ 405003 h 495300"/>
              <a:gd name="connsiteX14" fmla="*/ 420371 w 533400"/>
              <a:gd name="connsiteY14" fmla="*/ 404749 h 495300"/>
              <a:gd name="connsiteX15" fmla="*/ 420371 w 533400"/>
              <a:gd name="connsiteY15" fmla="*/ 310388 h 495300"/>
              <a:gd name="connsiteX16" fmla="*/ 401829 w 533400"/>
              <a:gd name="connsiteY16" fmla="*/ 286639 h 495300"/>
              <a:gd name="connsiteX17" fmla="*/ 273178 w 533400"/>
              <a:gd name="connsiteY17" fmla="*/ 254381 h 495300"/>
              <a:gd name="connsiteX18" fmla="*/ 273178 w 533400"/>
              <a:gd name="connsiteY18" fmla="*/ 159258 h 495300"/>
              <a:gd name="connsiteX19" fmla="*/ 273178 w 533400"/>
              <a:gd name="connsiteY19" fmla="*/ 228473 h 495300"/>
              <a:gd name="connsiteX20" fmla="*/ 317056 w 533400"/>
              <a:gd name="connsiteY20" fmla="*/ 135573 h 495300"/>
              <a:gd name="connsiteX21" fmla="*/ 224156 w 533400"/>
              <a:gd name="connsiteY21" fmla="*/ 91707 h 495300"/>
              <a:gd name="connsiteX22" fmla="*/ 180277 w 533400"/>
              <a:gd name="connsiteY22" fmla="*/ 184595 h 495300"/>
              <a:gd name="connsiteX23" fmla="*/ 224156 w 533400"/>
              <a:gd name="connsiteY23" fmla="*/ 228473 h 495300"/>
              <a:gd name="connsiteX24" fmla="*/ 420371 w 533400"/>
              <a:gd name="connsiteY24" fmla="*/ 380873 h 495300"/>
              <a:gd name="connsiteX25" fmla="*/ 520955 w 533400"/>
              <a:gd name="connsiteY25" fmla="*/ 380873 h 495300"/>
              <a:gd name="connsiteX26" fmla="*/ 537338 w 533400"/>
              <a:gd name="connsiteY26" fmla="*/ 364490 h 495300"/>
              <a:gd name="connsiteX27" fmla="*/ 537338 w 533400"/>
              <a:gd name="connsiteY27" fmla="*/ 16383 h 495300"/>
              <a:gd name="connsiteX28" fmla="*/ 520955 w 533400"/>
              <a:gd name="connsiteY28" fmla="*/ 0 h 495300"/>
              <a:gd name="connsiteX29" fmla="*/ 16384 w 533400"/>
              <a:gd name="connsiteY29" fmla="*/ 0 h 495300"/>
              <a:gd name="connsiteX30" fmla="*/ 1 w 533400"/>
              <a:gd name="connsiteY30" fmla="*/ 16383 h 495300"/>
              <a:gd name="connsiteX31" fmla="*/ 1 w 533400"/>
              <a:gd name="connsiteY31" fmla="*/ 364490 h 495300"/>
              <a:gd name="connsiteX32" fmla="*/ 16130 w 533400"/>
              <a:gd name="connsiteY32" fmla="*/ 380873 h 495300"/>
              <a:gd name="connsiteX33" fmla="*/ 16384 w 533400"/>
              <a:gd name="connsiteY33" fmla="*/ 380873 h 495300"/>
              <a:gd name="connsiteX34" fmla="*/ 150115 w 533400"/>
              <a:gd name="connsiteY34" fmla="*/ 380873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33400" h="495300">
                <a:moveTo>
                  <a:pt x="273178" y="254762"/>
                </a:moveTo>
                <a:lnTo>
                  <a:pt x="273178" y="283083"/>
                </a:lnTo>
                <a:moveTo>
                  <a:pt x="273178" y="160274"/>
                </a:moveTo>
                <a:cubicBezTo>
                  <a:pt x="273178" y="146736"/>
                  <a:pt x="262205" y="135763"/>
                  <a:pt x="248667" y="135763"/>
                </a:cubicBezTo>
                <a:cubicBezTo>
                  <a:pt x="235128" y="135763"/>
                  <a:pt x="224156" y="146736"/>
                  <a:pt x="224156" y="160274"/>
                </a:cubicBezTo>
                <a:lnTo>
                  <a:pt x="224156" y="359283"/>
                </a:lnTo>
                <a:cubicBezTo>
                  <a:pt x="224219" y="364058"/>
                  <a:pt x="220396" y="367970"/>
                  <a:pt x="215634" y="368033"/>
                </a:cubicBezTo>
                <a:cubicBezTo>
                  <a:pt x="213246" y="368059"/>
                  <a:pt x="210948" y="367094"/>
                  <a:pt x="209297" y="365379"/>
                </a:cubicBezTo>
                <a:lnTo>
                  <a:pt x="182627" y="338836"/>
                </a:lnTo>
                <a:cubicBezTo>
                  <a:pt x="172492" y="328663"/>
                  <a:pt x="156033" y="328638"/>
                  <a:pt x="145860" y="338773"/>
                </a:cubicBezTo>
                <a:cubicBezTo>
                  <a:pt x="135687" y="348907"/>
                  <a:pt x="135662" y="365366"/>
                  <a:pt x="145797" y="375539"/>
                </a:cubicBezTo>
                <a:lnTo>
                  <a:pt x="236348" y="466217"/>
                </a:lnTo>
                <a:cubicBezTo>
                  <a:pt x="258788" y="489700"/>
                  <a:pt x="289840" y="503009"/>
                  <a:pt x="322327" y="503047"/>
                </a:cubicBezTo>
                <a:cubicBezTo>
                  <a:pt x="376479" y="503047"/>
                  <a:pt x="420371" y="459156"/>
                  <a:pt x="420371" y="405003"/>
                </a:cubicBezTo>
                <a:cubicBezTo>
                  <a:pt x="420371" y="404914"/>
                  <a:pt x="420371" y="404838"/>
                  <a:pt x="420371" y="404749"/>
                </a:cubicBezTo>
                <a:lnTo>
                  <a:pt x="420371" y="310388"/>
                </a:lnTo>
                <a:cubicBezTo>
                  <a:pt x="420358" y="299161"/>
                  <a:pt x="412725" y="289370"/>
                  <a:pt x="401829" y="286639"/>
                </a:cubicBezTo>
                <a:lnTo>
                  <a:pt x="273178" y="254381"/>
                </a:lnTo>
                <a:lnTo>
                  <a:pt x="273178" y="159258"/>
                </a:lnTo>
                <a:close/>
                <a:moveTo>
                  <a:pt x="273178" y="228473"/>
                </a:moveTo>
                <a:cubicBezTo>
                  <a:pt x="310947" y="214935"/>
                  <a:pt x="330582" y="173343"/>
                  <a:pt x="317056" y="135573"/>
                </a:cubicBezTo>
                <a:cubicBezTo>
                  <a:pt x="303518" y="97815"/>
                  <a:pt x="261925" y="78168"/>
                  <a:pt x="224156" y="91707"/>
                </a:cubicBezTo>
                <a:cubicBezTo>
                  <a:pt x="186386" y="105245"/>
                  <a:pt x="166752" y="146838"/>
                  <a:pt x="180277" y="184595"/>
                </a:cubicBezTo>
                <a:cubicBezTo>
                  <a:pt x="187618" y="205054"/>
                  <a:pt x="203709" y="221145"/>
                  <a:pt x="224156" y="228473"/>
                </a:cubicBezTo>
                <a:moveTo>
                  <a:pt x="420371" y="380873"/>
                </a:moveTo>
                <a:lnTo>
                  <a:pt x="520955" y="380873"/>
                </a:lnTo>
                <a:cubicBezTo>
                  <a:pt x="529997" y="380873"/>
                  <a:pt x="537338" y="373533"/>
                  <a:pt x="537338" y="364490"/>
                </a:cubicBezTo>
                <a:lnTo>
                  <a:pt x="537338" y="16383"/>
                </a:lnTo>
                <a:cubicBezTo>
                  <a:pt x="537338" y="7341"/>
                  <a:pt x="529997" y="0"/>
                  <a:pt x="520955" y="0"/>
                </a:cubicBezTo>
                <a:lnTo>
                  <a:pt x="16384" y="0"/>
                </a:lnTo>
                <a:cubicBezTo>
                  <a:pt x="7341" y="0"/>
                  <a:pt x="1" y="7341"/>
                  <a:pt x="1" y="16383"/>
                </a:cubicBezTo>
                <a:lnTo>
                  <a:pt x="1" y="364490"/>
                </a:lnTo>
                <a:cubicBezTo>
                  <a:pt x="-76" y="373469"/>
                  <a:pt x="7151" y="380797"/>
                  <a:pt x="16130" y="380873"/>
                </a:cubicBezTo>
                <a:cubicBezTo>
                  <a:pt x="16219" y="380873"/>
                  <a:pt x="16295" y="380873"/>
                  <a:pt x="16384" y="380873"/>
                </a:cubicBezTo>
                <a:lnTo>
                  <a:pt x="150115" y="380873"/>
                </a:lnTo>
              </a:path>
            </a:pathLst>
          </a:custGeom>
          <a:noFill/>
          <a:ln w="15240" cap="sq">
            <a:solidFill>
              <a:srgbClr val="FFFFFF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42" name="Freeform: Shape 141">
            <a:extLst>
              <a:ext uri="{FF2B5EF4-FFF2-40B4-BE49-F238E27FC236}">
                <a16:creationId xmlns:a16="http://schemas.microsoft.com/office/drawing/2014/main" id="{34B3FB39-0B82-4C75-A4F3-0ED8915EC884}"/>
              </a:ext>
            </a:extLst>
          </p:cNvPr>
          <p:cNvSpPr/>
          <p:nvPr/>
        </p:nvSpPr>
        <p:spPr>
          <a:xfrm>
            <a:off x="0" y="691388"/>
            <a:ext cx="4241800" cy="1308100"/>
          </a:xfrm>
          <a:custGeom>
            <a:avLst/>
            <a:gdLst>
              <a:gd name="connsiteX0" fmla="*/ 0 w 4241800"/>
              <a:gd name="connsiteY0" fmla="*/ 0 h 1308100"/>
              <a:gd name="connsiteX1" fmla="*/ 4250817 w 4241800"/>
              <a:gd name="connsiteY1" fmla="*/ 0 h 1308100"/>
              <a:gd name="connsiteX2" fmla="*/ 4250817 w 4241800"/>
              <a:gd name="connsiteY2" fmla="*/ 1309751 h 1308100"/>
              <a:gd name="connsiteX3" fmla="*/ 0 w 4241800"/>
              <a:gd name="connsiteY3" fmla="*/ 1309751 h 130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41800" h="1308100">
                <a:moveTo>
                  <a:pt x="0" y="0"/>
                </a:moveTo>
                <a:lnTo>
                  <a:pt x="4250817" y="0"/>
                </a:lnTo>
                <a:lnTo>
                  <a:pt x="4250817" y="1309751"/>
                </a:lnTo>
                <a:lnTo>
                  <a:pt x="0" y="1309751"/>
                </a:lnTo>
                <a:close/>
              </a:path>
            </a:pathLst>
          </a:custGeom>
          <a:solidFill>
            <a:srgbClr val="000000"/>
          </a:solidFill>
          <a:ln w="127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43" name="Freeform: Shape 142">
            <a:extLst>
              <a:ext uri="{FF2B5EF4-FFF2-40B4-BE49-F238E27FC236}">
                <a16:creationId xmlns:a16="http://schemas.microsoft.com/office/drawing/2014/main" id="{97AEAF63-C1EA-476E-941C-85DED208CB08}"/>
              </a:ext>
            </a:extLst>
          </p:cNvPr>
          <p:cNvSpPr/>
          <p:nvPr/>
        </p:nvSpPr>
        <p:spPr>
          <a:xfrm>
            <a:off x="311150" y="1019556"/>
            <a:ext cx="431800" cy="711200"/>
          </a:xfrm>
          <a:custGeom>
            <a:avLst/>
            <a:gdLst>
              <a:gd name="connsiteX0" fmla="*/ 0 w 431800"/>
              <a:gd name="connsiteY0" fmla="*/ 684276 h 711200"/>
              <a:gd name="connsiteX1" fmla="*/ 0 w 431800"/>
              <a:gd name="connsiteY1" fmla="*/ 552069 h 711200"/>
              <a:gd name="connsiteX2" fmla="*/ 153289 w 431800"/>
              <a:gd name="connsiteY2" fmla="*/ 596138 h 711200"/>
              <a:gd name="connsiteX3" fmla="*/ 249047 w 431800"/>
              <a:gd name="connsiteY3" fmla="*/ 567055 h 711200"/>
              <a:gd name="connsiteX4" fmla="*/ 283591 w 431800"/>
              <a:gd name="connsiteY4" fmla="*/ 487934 h 711200"/>
              <a:gd name="connsiteX5" fmla="*/ 136144 w 431800"/>
              <a:gd name="connsiteY5" fmla="*/ 383540 h 711200"/>
              <a:gd name="connsiteX6" fmla="*/ 10795 w 431800"/>
              <a:gd name="connsiteY6" fmla="*/ 391922 h 711200"/>
              <a:gd name="connsiteX7" fmla="*/ 37211 w 431800"/>
              <a:gd name="connsiteY7" fmla="*/ 0 h 711200"/>
              <a:gd name="connsiteX8" fmla="*/ 409067 w 431800"/>
              <a:gd name="connsiteY8" fmla="*/ 0 h 711200"/>
              <a:gd name="connsiteX9" fmla="*/ 409067 w 431800"/>
              <a:gd name="connsiteY9" fmla="*/ 127000 h 711200"/>
              <a:gd name="connsiteX10" fmla="*/ 155067 w 431800"/>
              <a:gd name="connsiteY10" fmla="*/ 127000 h 711200"/>
              <a:gd name="connsiteX11" fmla="*/ 146050 w 431800"/>
              <a:gd name="connsiteY11" fmla="*/ 266954 h 711200"/>
              <a:gd name="connsiteX12" fmla="*/ 211201 w 431800"/>
              <a:gd name="connsiteY12" fmla="*/ 264033 h 711200"/>
              <a:gd name="connsiteX13" fmla="*/ 380746 w 431800"/>
              <a:gd name="connsiteY13" fmla="*/ 320802 h 711200"/>
              <a:gd name="connsiteX14" fmla="*/ 441960 w 431800"/>
              <a:gd name="connsiteY14" fmla="*/ 473202 h 711200"/>
              <a:gd name="connsiteX15" fmla="*/ 369062 w 431800"/>
              <a:gd name="connsiteY15" fmla="*/ 646811 h 711200"/>
              <a:gd name="connsiteX16" fmla="*/ 171069 w 431800"/>
              <a:gd name="connsiteY16" fmla="*/ 714248 h 711200"/>
              <a:gd name="connsiteX17" fmla="*/ 0 w 431800"/>
              <a:gd name="connsiteY17" fmla="*/ 684276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31800" h="711200">
                <a:moveTo>
                  <a:pt x="0" y="684276"/>
                </a:moveTo>
                <a:lnTo>
                  <a:pt x="0" y="552069"/>
                </a:lnTo>
                <a:cubicBezTo>
                  <a:pt x="45952" y="580847"/>
                  <a:pt x="99071" y="596113"/>
                  <a:pt x="153289" y="596138"/>
                </a:cubicBezTo>
                <a:cubicBezTo>
                  <a:pt x="194183" y="596138"/>
                  <a:pt x="226102" y="586448"/>
                  <a:pt x="249047" y="567055"/>
                </a:cubicBezTo>
                <a:cubicBezTo>
                  <a:pt x="272194" y="547459"/>
                  <a:pt x="284952" y="518236"/>
                  <a:pt x="283591" y="487934"/>
                </a:cubicBezTo>
                <a:cubicBezTo>
                  <a:pt x="283591" y="418338"/>
                  <a:pt x="234442" y="383540"/>
                  <a:pt x="136144" y="383540"/>
                </a:cubicBezTo>
                <a:cubicBezTo>
                  <a:pt x="94234" y="383908"/>
                  <a:pt x="52381" y="386715"/>
                  <a:pt x="10795" y="391922"/>
                </a:cubicBezTo>
                <a:lnTo>
                  <a:pt x="37211" y="0"/>
                </a:lnTo>
                <a:lnTo>
                  <a:pt x="409067" y="0"/>
                </a:lnTo>
                <a:lnTo>
                  <a:pt x="409067" y="127000"/>
                </a:lnTo>
                <a:lnTo>
                  <a:pt x="155067" y="127000"/>
                </a:lnTo>
                <a:lnTo>
                  <a:pt x="146050" y="266954"/>
                </a:lnTo>
                <a:cubicBezTo>
                  <a:pt x="171450" y="265049"/>
                  <a:pt x="192913" y="264033"/>
                  <a:pt x="211201" y="264033"/>
                </a:cubicBezTo>
                <a:cubicBezTo>
                  <a:pt x="283506" y="264033"/>
                  <a:pt x="340021" y="282956"/>
                  <a:pt x="380746" y="320802"/>
                </a:cubicBezTo>
                <a:cubicBezTo>
                  <a:pt x="421471" y="358648"/>
                  <a:pt x="441875" y="409448"/>
                  <a:pt x="441960" y="473202"/>
                </a:cubicBezTo>
                <a:cubicBezTo>
                  <a:pt x="444150" y="538937"/>
                  <a:pt x="417524" y="602348"/>
                  <a:pt x="369062" y="646811"/>
                </a:cubicBezTo>
                <a:cubicBezTo>
                  <a:pt x="320294" y="691769"/>
                  <a:pt x="254296" y="714248"/>
                  <a:pt x="171069" y="714248"/>
                </a:cubicBezTo>
                <a:cubicBezTo>
                  <a:pt x="112584" y="716229"/>
                  <a:pt x="54327" y="706018"/>
                  <a:pt x="0" y="684276"/>
                </a:cubicBezTo>
                <a:close/>
              </a:path>
            </a:pathLst>
          </a:custGeom>
          <a:solidFill>
            <a:srgbClr val="50E6FF"/>
          </a:solidFill>
          <a:ln w="127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6288B0AC-056F-41FB-BBAF-3466B2E9C766}"/>
              </a:ext>
            </a:extLst>
          </p:cNvPr>
          <p:cNvSpPr txBox="1"/>
          <p:nvPr/>
        </p:nvSpPr>
        <p:spPr>
          <a:xfrm>
            <a:off x="263564" y="2404605"/>
            <a:ext cx="7245272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50"/>
              <a:t>The modern business runs in the cloud. And the successful modern business runs in Microsoft Azure.</a:t>
            </a:r>
          </a:p>
          <a:p>
            <a:pPr algn="ctr"/>
            <a:r>
              <a:rPr lang="en-US" sz="1600">
                <a:solidFill>
                  <a:srgbClr val="0078D7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It’s the perfect balance of security, flexibility, and affordability. Here’s why.</a:t>
            </a:r>
            <a:endParaRPr lang="en-US">
              <a:solidFill>
                <a:srgbClr val="0078D7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3BCBDD67-5437-4E0A-AC89-65BB7AD20B49}"/>
              </a:ext>
            </a:extLst>
          </p:cNvPr>
          <p:cNvSpPr/>
          <p:nvPr/>
        </p:nvSpPr>
        <p:spPr>
          <a:xfrm>
            <a:off x="566801" y="3899599"/>
            <a:ext cx="15041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No more capital expenditures</a:t>
            </a: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C36A1CD1-1342-4C00-9640-03121560EE15}"/>
              </a:ext>
            </a:extLst>
          </p:cNvPr>
          <p:cNvSpPr/>
          <p:nvPr/>
        </p:nvSpPr>
        <p:spPr>
          <a:xfrm>
            <a:off x="566801" y="5767356"/>
            <a:ext cx="15041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Business continuity, no matter what</a:t>
            </a: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728BEC67-10BB-446F-9BC7-E94F505C5B40}"/>
              </a:ext>
            </a:extLst>
          </p:cNvPr>
          <p:cNvSpPr/>
          <p:nvPr/>
        </p:nvSpPr>
        <p:spPr>
          <a:xfrm>
            <a:off x="566801" y="7751538"/>
            <a:ext cx="15041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Paying only for what you use</a:t>
            </a: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32F160FB-218F-49CF-9652-8601F0ED3F62}"/>
              </a:ext>
            </a:extLst>
          </p:cNvPr>
          <p:cNvSpPr/>
          <p:nvPr/>
        </p:nvSpPr>
        <p:spPr>
          <a:xfrm>
            <a:off x="566801" y="9588086"/>
            <a:ext cx="1363366" cy="738664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/>
                <a:cs typeface="Segoe UI Semibold"/>
              </a:rPr>
              <a:t>A tiered approach to the cloud</a:t>
            </a: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7402F197-CD8B-458E-B7DF-FFD8F4706D71}"/>
              </a:ext>
            </a:extLst>
          </p:cNvPr>
          <p:cNvSpPr/>
          <p:nvPr/>
        </p:nvSpPr>
        <p:spPr>
          <a:xfrm>
            <a:off x="566801" y="11463851"/>
            <a:ext cx="15041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Security, security, and more security</a:t>
            </a: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A4558E3D-EEDC-4FE3-9F77-4E4971C80E18}"/>
              </a:ext>
            </a:extLst>
          </p:cNvPr>
          <p:cNvSpPr/>
          <p:nvPr/>
        </p:nvSpPr>
        <p:spPr>
          <a:xfrm>
            <a:off x="2086992" y="11505512"/>
            <a:ext cx="51681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/>
              <a:t>Safeguard your business with unmatched security management and threat protection for all applications and data, whether they’re on-premises or in the cloud. Plus, Azure has more security and certifications than any other cloud provider.</a:t>
            </a: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E1035B1C-3246-4C9A-8768-50DF57DCB091}"/>
              </a:ext>
            </a:extLst>
          </p:cNvPr>
          <p:cNvSpPr/>
          <p:nvPr/>
        </p:nvSpPr>
        <p:spPr>
          <a:xfrm>
            <a:off x="2086992" y="9513473"/>
            <a:ext cx="516813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/>
              <a:t>Moving to the cloud shouldn’t be an all-or-nothing decision. And it certainly shouldn’t be a hassle. With Azure, you can move any or all your business applications on your timeline and when you’re ready. From accounting and HR to commerce and CRM, there's a place for everything in Azure.</a:t>
            </a: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4694FDB5-F3C1-47E8-A76A-F77432E2C52C}"/>
              </a:ext>
            </a:extLst>
          </p:cNvPr>
          <p:cNvSpPr/>
          <p:nvPr/>
        </p:nvSpPr>
        <p:spPr>
          <a:xfrm>
            <a:off x="2086992" y="7677577"/>
            <a:ext cx="5168139" cy="64633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en-US" sz="1200" dirty="0"/>
              <a:t>Sometimes you need more capacity, sometimes you need less. Azure can easily stretch to meet seasonal needs according to business growth and demands. </a:t>
            </a:r>
            <a:endParaRPr lang="en-US" sz="1200" dirty="0">
              <a:highlight>
                <a:srgbClr val="FFFF00"/>
              </a:highlight>
              <a:cs typeface="Segoe UI"/>
            </a:endParaRP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49D6BFE0-6D0B-4E3B-B134-FDC4F74EE692}"/>
              </a:ext>
            </a:extLst>
          </p:cNvPr>
          <p:cNvSpPr/>
          <p:nvPr/>
        </p:nvSpPr>
        <p:spPr>
          <a:xfrm>
            <a:off x="2086992" y="5745808"/>
            <a:ext cx="51681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/>
              <a:t>We all know that a data disaster is a business disaster. Even a minor outage can put you at a competitive disadvantage. With Azure, ensure your apps work when you need them the most—without the expense of secondary infrastructure. Don’t be the company without a plan.</a:t>
            </a: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A8CAB858-B3DD-4FF0-8718-F8FB82026CD5}"/>
              </a:ext>
            </a:extLst>
          </p:cNvPr>
          <p:cNvSpPr/>
          <p:nvPr/>
        </p:nvSpPr>
        <p:spPr>
          <a:xfrm>
            <a:off x="2086992" y="3812299"/>
            <a:ext cx="51681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/>
              <a:t>Why pay for expensive hardware when you don’t have to? As a subscription service, Azure frees you from upfront capital expenses and the time it takes to manage services locally. And that means you can focus on what’s important: running your business.</a:t>
            </a: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A5804B9A-9945-45AD-B28F-543B99DCE50B}"/>
              </a:ext>
            </a:extLst>
          </p:cNvPr>
          <p:cNvSpPr/>
          <p:nvPr/>
        </p:nvSpPr>
        <p:spPr>
          <a:xfrm>
            <a:off x="301971" y="13098438"/>
            <a:ext cx="713740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It’s never been easier to get started.</a:t>
            </a:r>
          </a:p>
          <a:p>
            <a:pPr algn="ctr"/>
            <a:r>
              <a:rPr lang="en-US" sz="1200">
                <a:solidFill>
                  <a:schemeClr val="bg1"/>
                </a:solidFill>
              </a:rPr>
              <a:t>With Azure at your fingertips, you can bridge your current server technology to the cloud—and unlock new possibilities that drive your business forward. </a:t>
            </a: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21680059-1044-445B-A279-8B0847191DCB}"/>
              </a:ext>
            </a:extLst>
          </p:cNvPr>
          <p:cNvSpPr/>
          <p:nvPr/>
        </p:nvSpPr>
        <p:spPr>
          <a:xfrm>
            <a:off x="540831" y="14075957"/>
            <a:ext cx="669074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Contact your Microsoft partner to get a free assessment today. </a:t>
            </a:r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482FCBFF-70F4-492A-A2FD-8BA99425961B}"/>
              </a:ext>
            </a:extLst>
          </p:cNvPr>
          <p:cNvSpPr/>
          <p:nvPr/>
        </p:nvSpPr>
        <p:spPr>
          <a:xfrm>
            <a:off x="822056" y="959658"/>
            <a:ext cx="3292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>
                <a:solidFill>
                  <a:srgbClr val="50E6FF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Reasons to Run your  Business in Microsoft Azure</a:t>
            </a:r>
          </a:p>
          <a:p>
            <a:r>
              <a:rPr lang="en-US" sz="1200">
                <a:solidFill>
                  <a:schemeClr val="bg1"/>
                </a:solidFill>
                <a:cs typeface="Segoe UI Semibold" panose="020B0702040204020203" pitchFamily="34" charset="0"/>
              </a:rPr>
              <a:t>YOUR BUSINESS. YOUR CLOUD. YOUR TERMS.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7EA512E6-911E-4EF1-94D9-6CFC9089E886}"/>
              </a:ext>
            </a:extLst>
          </p:cNvPr>
          <p:cNvSpPr txBox="1"/>
          <p:nvPr/>
        </p:nvSpPr>
        <p:spPr>
          <a:xfrm>
            <a:off x="268478" y="211286"/>
            <a:ext cx="15279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[Partner Logo]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22493B8E-D434-4370-BC04-AD1BC8BB9675}"/>
              </a:ext>
            </a:extLst>
          </p:cNvPr>
          <p:cNvSpPr txBox="1"/>
          <p:nvPr/>
        </p:nvSpPr>
        <p:spPr>
          <a:xfrm>
            <a:off x="972037" y="14518541"/>
            <a:ext cx="58283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[partner web </a:t>
            </a:r>
            <a:r>
              <a:rPr lang="en-US" sz="1600" err="1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url</a:t>
            </a:r>
            <a:r>
              <a:rPr lang="en-US" sz="160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, email, phone]                          [partner logo]</a:t>
            </a:r>
          </a:p>
        </p:txBody>
      </p:sp>
    </p:spTree>
    <p:extLst>
      <p:ext uri="{BB962C8B-B14F-4D97-AF65-F5344CB8AC3E}">
        <p14:creationId xmlns:p14="http://schemas.microsoft.com/office/powerpoint/2010/main" val="1892230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3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ADCA863804C3944927649924603435A" ma:contentTypeVersion="11" ma:contentTypeDescription="Create a new document." ma:contentTypeScope="" ma:versionID="6bb723915a72f5b0c96fa8fad495f8f7">
  <xsd:schema xmlns:xsd="http://www.w3.org/2001/XMLSchema" xmlns:xs="http://www.w3.org/2001/XMLSchema" xmlns:p="http://schemas.microsoft.com/office/2006/metadata/properties" xmlns:ns2="f3f97af0-cc0e-43a2-ba14-17943ec97148" xmlns:ns3="5676521f-c9ca-4343-8c33-ac24b055afc9" targetNamespace="http://schemas.microsoft.com/office/2006/metadata/properties" ma:root="true" ma:fieldsID="b69d153c810012f7c9266494fc37ba08" ns2:_="" ns3:_="">
    <xsd:import namespace="f3f97af0-cc0e-43a2-ba14-17943ec97148"/>
    <xsd:import namespace="5676521f-c9ca-4343-8c33-ac24b055af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97af0-cc0e-43a2-ba14-17943ec971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76521f-c9ca-4343-8c33-ac24b055afc9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27019EA-06AF-45BE-B9CC-28441035FE13}">
  <ds:schemaRefs>
    <ds:schemaRef ds:uri="f3f97af0-cc0e-43a2-ba14-17943ec97148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5676521f-c9ca-4343-8c33-ac24b055afc9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2F49AE3-E839-4414-A3AE-BE7EA6C9FE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f97af0-cc0e-43a2-ba14-17943ec97148"/>
    <ds:schemaRef ds:uri="5676521f-c9ca-4343-8c33-ac24b055af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8C0ED59-4AD8-44CF-AB23-86C82A764DD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361</Words>
  <Application>Microsoft Office PowerPoint</Application>
  <PresentationFormat>Custom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Segoe UI</vt:lpstr>
      <vt:lpstr>Segoe UI Light</vt:lpstr>
      <vt:lpstr>Segoe UI Semibold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Stacy Reilly</dc:creator>
  <cp:lastModifiedBy>Daiber, William (Bill)</cp:lastModifiedBy>
  <cp:revision>6</cp:revision>
  <dcterms:created xsi:type="dcterms:W3CDTF">2019-04-10T15:50:35Z</dcterms:created>
  <dcterms:modified xsi:type="dcterms:W3CDTF">2024-09-24T15:55:38Z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0x010100EADCA863804C3944927649924603435A</vt:lpwstr>
  </property>
  <property fmtid="{D5CDD505-2E9C-101B-9397-08002B2CF9AE}" pid="3" name="Order">
    <vt:r8>3700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</Properties>
</file>