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7" r:id="rId4"/>
  </p:sldMasterIdLst>
  <p:notesMasterIdLst>
    <p:notesMasterId r:id="rId7"/>
  </p:notesMasterIdLst>
  <p:sldIdLst>
    <p:sldId id="1859" r:id="rId5"/>
    <p:sldId id="186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E3FA838-7FE9-71D3-E6C6-A45765BAC8DC}" name="Claudia Finn" initials="CF" userId="S::claudia@mixconsultinggroup.com::55050df3-cf4f-47a5-8905-162b1e461842" providerId="AD"/>
  <p188:author id="{32D44185-E330-6B79-6938-B112DE18AC77}" name="Robert Lalhlimpuia [Chillibreeze]" initials="RL" userId="S::Robert.l@chillibreeze.com::8fe5ebfe-980d-441d-bbff-8c5265b810b8" providerId="AD"/>
  <p188:author id="{BE2F599C-32FB-344A-CAED-00518659EC6F}" name="Vera Pashkevich" initials="VP" userId="S::vera@mixconsultinggroup.com::63f6e3e0-371b-4e27-ab0e-14edb0d7916a" providerId="AD"/>
  <p188:author id="{813F2CC4-200A-67FF-CDAE-4ABF4B905840}" name="Michel Rau" initials="MR" userId="S::mirau@microsoft.com::65d68c3b-79d4-49fe-91a9-9d6ec83775f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3A5E"/>
    <a:srgbClr val="2A7CD0"/>
    <a:srgbClr val="DEE0E4"/>
    <a:srgbClr val="263355"/>
    <a:srgbClr val="080C11"/>
    <a:srgbClr val="4B91CF"/>
    <a:srgbClr val="4E95D3"/>
    <a:srgbClr val="5098D7"/>
    <a:srgbClr val="4C94D4"/>
    <a:srgbClr val="08498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DD9A0D-9BB3-4022-BEF4-0338406AC33D}" v="1" dt="2024-10-31T22:07:27.0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38" autoAdjust="0"/>
    <p:restoredTop sz="95592" autoAdjust="0"/>
  </p:normalViewPr>
  <p:slideViewPr>
    <p:cSldViewPr snapToGrid="0">
      <p:cViewPr varScale="1">
        <p:scale>
          <a:sx n="159" d="100"/>
          <a:sy n="159" d="100"/>
        </p:scale>
        <p:origin x="3006" y="114"/>
      </p:cViewPr>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42CD80-CB69-4E56-82AC-7491245F45DE}" type="datetimeFigureOut">
              <a:rPr lang="en-US" smtClean="0"/>
              <a:t>1/21/2025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54A96C-82AA-4260-91D7-26F7C0FD0457}" type="slidenum">
              <a:rPr lang="en-US" smtClean="0"/>
              <a:t>‹#›</a:t>
            </a:fld>
            <a:endParaRPr lang="en-US" dirty="0"/>
          </a:p>
        </p:txBody>
      </p:sp>
    </p:spTree>
    <p:extLst>
      <p:ext uri="{BB962C8B-B14F-4D97-AF65-F5344CB8AC3E}">
        <p14:creationId xmlns:p14="http://schemas.microsoft.com/office/powerpoint/2010/main" val="1454092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42607C47-C2B0-420F-A333-97C411866857}"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1/21/2025 9:30 AM</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3077233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accent3"/>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
        <p:nvSpPr>
          <p:cNvPr id="4" name="Picture Placeholder 3">
            <a:extLst>
              <a:ext uri="{FF2B5EF4-FFF2-40B4-BE49-F238E27FC236}">
                <a16:creationId xmlns:a16="http://schemas.microsoft.com/office/drawing/2014/main" id="{40BC5B99-509C-464A-99BC-BB61027E6D1A}"/>
              </a:ext>
            </a:extLst>
          </p:cNvPr>
          <p:cNvSpPr>
            <a:spLocks noGrp="1"/>
          </p:cNvSpPr>
          <p:nvPr>
            <p:ph type="pic" sz="quarter" idx="13"/>
          </p:nvPr>
        </p:nvSpPr>
        <p:spPr>
          <a:xfrm>
            <a:off x="5326063" y="0"/>
            <a:ext cx="6865937" cy="6858000"/>
          </a:xfrm>
        </p:spPr>
        <p:txBody>
          <a:bodyPr/>
          <a:lstStyle/>
          <a:p>
            <a:r>
              <a:rPr lang="en-US" dirty="0"/>
              <a:t>Click icon to add picture</a:t>
            </a:r>
          </a:p>
        </p:txBody>
      </p:sp>
    </p:spTree>
    <p:extLst>
      <p:ext uri="{BB962C8B-B14F-4D97-AF65-F5344CB8AC3E}">
        <p14:creationId xmlns:p14="http://schemas.microsoft.com/office/powerpoint/2010/main" val="231484080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quar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1D16804B-3245-9A4C-A340-6FF89CF57D54}"/>
              </a:ext>
            </a:extLst>
          </p:cNvPr>
          <p:cNvSpPr>
            <a:spLocks noGrp="1"/>
          </p:cNvSpPr>
          <p:nvPr>
            <p:ph type="pic" sz="quarter" idx="13"/>
          </p:nvPr>
        </p:nvSpPr>
        <p:spPr>
          <a:xfrm>
            <a:off x="5334000" y="0"/>
            <a:ext cx="6858000" cy="6858000"/>
          </a:xfrm>
        </p:spPr>
        <p:txBody>
          <a:bodyPr/>
          <a:lstStyle/>
          <a:p>
            <a:r>
              <a:rPr lang="en-US" dirty="0"/>
              <a:t>Click icon to add picture</a:t>
            </a:r>
          </a:p>
        </p:txBody>
      </p:sp>
    </p:spTree>
    <p:extLst>
      <p:ext uri="{BB962C8B-B14F-4D97-AF65-F5344CB8AC3E}">
        <p14:creationId xmlns:p14="http://schemas.microsoft.com/office/powerpoint/2010/main" val="23262396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31724656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Left Title Black Bkg">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1897556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840">
          <p15:clr>
            <a:srgbClr val="5ACBF0"/>
          </p15:clr>
        </p15:guide>
        <p15:guide id="4"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Left Title White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551180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55118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34" name="Picture 33" descr="A blue text on a black background&#10;&#10;Description automatically generated">
            <a:extLst>
              <a:ext uri="{FF2B5EF4-FFF2-40B4-BE49-F238E27FC236}">
                <a16:creationId xmlns:a16="http://schemas.microsoft.com/office/drawing/2014/main" id="{CFB6820D-02DA-C8B9-0D36-D3DF8FCF143E}"/>
              </a:ext>
            </a:extLst>
          </p:cNvPr>
          <p:cNvPicPr>
            <a:picLocks noChangeAspect="1"/>
          </p:cNvPicPr>
          <p:nvPr userDrawn="1"/>
        </p:nvPicPr>
        <p:blipFill>
          <a:blip r:embed="rId2"/>
          <a:stretch>
            <a:fillRect/>
          </a:stretch>
        </p:blipFill>
        <p:spPr>
          <a:xfrm>
            <a:off x="584200" y="585788"/>
            <a:ext cx="1570831" cy="289008"/>
          </a:xfrm>
          <a:prstGeom prst="rect">
            <a:avLst/>
          </a:prstGeom>
        </p:spPr>
      </p:pic>
    </p:spTree>
    <p:extLst>
      <p:ext uri="{BB962C8B-B14F-4D97-AF65-F5344CB8AC3E}">
        <p14:creationId xmlns:p14="http://schemas.microsoft.com/office/powerpoint/2010/main" val="42595447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840">
          <p15:clr>
            <a:srgbClr val="5ACBF0"/>
          </p15:clr>
        </p15:guide>
        <p15:guide id="4" orient="horz" pos="21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35276089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Square Border Photo">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0"/>
            <a:ext cx="4756150" cy="1107996"/>
          </a:xfrm>
          <a:noFill/>
        </p:spPr>
        <p:txBody>
          <a:bodyPr wrap="square"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475615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
        <p:nvSpPr>
          <p:cNvPr id="4" name="Picture Placeholder 3">
            <a:extLst>
              <a:ext uri="{FF2B5EF4-FFF2-40B4-BE49-F238E27FC236}">
                <a16:creationId xmlns:a16="http://schemas.microsoft.com/office/drawing/2014/main" id="{F20930C2-FF47-3F44-BA93-EEDCB40578EB}"/>
              </a:ext>
            </a:extLst>
          </p:cNvPr>
          <p:cNvSpPr>
            <a:spLocks noGrp="1"/>
          </p:cNvSpPr>
          <p:nvPr>
            <p:ph type="pic" sz="quarter" idx="13"/>
          </p:nvPr>
        </p:nvSpPr>
        <p:spPr>
          <a:xfrm>
            <a:off x="5627688" y="292100"/>
            <a:ext cx="6270625" cy="6272213"/>
          </a:xfrm>
        </p:spPr>
        <p:txBody>
          <a:bodyPr/>
          <a:lstStyle/>
          <a:p>
            <a:r>
              <a:rPr lang="en-US" dirty="0"/>
              <a:t>Click icon to add picture</a:t>
            </a:r>
          </a:p>
        </p:txBody>
      </p:sp>
    </p:spTree>
    <p:extLst>
      <p:ext uri="{BB962C8B-B14F-4D97-AF65-F5344CB8AC3E}">
        <p14:creationId xmlns:p14="http://schemas.microsoft.com/office/powerpoint/2010/main" val="6499773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guide id="5" pos="3545">
          <p15:clr>
            <a:srgbClr val="FBAE40"/>
          </p15:clr>
        </p15:guide>
        <p15:guide id="6" pos="336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Slide Color Bkg">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242647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Slide Black Bkg">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5715040"/>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39379265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End Slide Black Bkg">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49033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22381958"/>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577401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86397828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390604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048977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234939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205998"/>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3528388"/>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691795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9532436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360566582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63660961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eader Background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109616-29F5-2A48-AD26-C036688E660A}"/>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844675"/>
            <a:ext cx="11018838" cy="4424363"/>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151023645"/>
      </p:ext>
    </p:extLst>
  </p:cSld>
  <p:clrMapOvr>
    <a:masterClrMapping/>
  </p:clrMapOvr>
  <p:transition>
    <p:fade/>
  </p:transition>
  <p:extLst>
    <p:ext uri="{DCECCB84-F9BA-43D5-87BE-67443E8EF086}">
      <p15:sldGuideLst xmlns:p15="http://schemas.microsoft.com/office/powerpoint/2012/main">
        <p15:guide id="2" orient="horz" pos="1162">
          <p15:clr>
            <a:srgbClr val="5ACBF0"/>
          </p15:clr>
        </p15:guide>
        <p15:guide id="3" orient="horz" pos="288">
          <p15:clr>
            <a:srgbClr val="5ACBF0"/>
          </p15:clr>
        </p15:guide>
        <p15:guide id="5" orient="horz" pos="904">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ader Background Two Column Bullet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3A5130-10A1-954A-B139-8F920AB6EC86}"/>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accent3"/>
                </a:solidFill>
              </a:defRPr>
            </a:lvl1p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844674"/>
            <a:ext cx="5211763"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844674"/>
            <a:ext cx="5219700" cy="4424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69232547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eader Background Two Column Non-bulleted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D08175-261D-A74C-8918-CB97ADB19271}"/>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accent3"/>
                </a:solidFill>
              </a:defRPr>
            </a:lvl1pPr>
          </a:lstStyle>
          <a:p>
            <a:r>
              <a:rPr lang="en-US"/>
              <a:t>Click to edit Master title style</a:t>
            </a:r>
          </a:p>
        </p:txBody>
      </p:sp>
      <p:sp>
        <p:nvSpPr>
          <p:cNvPr id="4" name="Text Placeholder 3"/>
          <p:cNvSpPr>
            <a:spLocks noGrp="1"/>
          </p:cNvSpPr>
          <p:nvPr>
            <p:ph type="body" sz="quarter" idx="10"/>
          </p:nvPr>
        </p:nvSpPr>
        <p:spPr>
          <a:xfrm>
            <a:off x="584200" y="1853052"/>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844675"/>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637809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er Background Two Column Content with Subhead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7941E1A-46FF-9B43-8237-B9FAC6645B8E}"/>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851161"/>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495686"/>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844675"/>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489200"/>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373682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eader Background Three Column Bullet with Subtitle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B0B838-FFE7-3848-8346-94C828955739}"/>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7971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7905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8446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7971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2634303"/>
      </p:ext>
    </p:extLst>
  </p:cSld>
  <p:clrMapOvr>
    <a:masterClrMapping/>
  </p:clrMapOvr>
  <p:transition>
    <p:fade/>
  </p:transition>
  <p:extLst>
    <p:ext uri="{DCECCB84-F9BA-43D5-87BE-67443E8EF086}">
      <p15:sldGuideLst xmlns:p15="http://schemas.microsoft.com/office/powerpoint/2012/main">
        <p15:guide id="3" orient="horz" pos="1162">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er Background Four Column Bullet with Subtitle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7D56507-64E9-FD49-A968-94669A530F3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accent3"/>
                </a:solidFill>
              </a:defRPr>
            </a:lvl1p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8446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6895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8446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6828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2789514"/>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162">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er Line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nchor="ct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7" name="Straight Connector 6">
            <a:extLst>
              <a:ext uri="{FF2B5EF4-FFF2-40B4-BE49-F238E27FC236}">
                <a16:creationId xmlns:a16="http://schemas.microsoft.com/office/drawing/2014/main" id="{8EDAE969-6DFB-AD4B-A4BB-4C9D04F1489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847503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eader Line 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nchor="ctr"/>
          <a:lstStyle>
            <a:lvl1pPr>
              <a:defRPr>
                <a:solidFill>
                  <a:schemeClr val="tx1"/>
                </a:solidFill>
              </a:defRPr>
            </a:lvl1p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AE9361ED-1B01-E94D-9CDA-29127BEC918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214641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eader Line 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lstStyle>
            <a:lvl1pPr>
              <a:defRPr>
                <a:solidFill>
                  <a:schemeClr val="tx1"/>
                </a:solidFill>
              </a:defRPr>
            </a:lvl1p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6161C8D7-A314-D146-8B0F-88DAD8C243A2}"/>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333134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Header Background 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43174"/>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7699"/>
            <a:ext cx="5214937" cy="3773352"/>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3"/>
            <a:ext cx="5214937" cy="377983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B52B4BDF-7433-F544-8549-B08FCF3FD2A9}"/>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749934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162">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er Line 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CF841732-6515-3E42-A4B2-E3983B953B2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7861292"/>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er Line 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4714876"/>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er Line Four Column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cxnSp>
        <p:nvCxnSpPr>
          <p:cNvPr id="12" name="Straight Connector 11">
            <a:extLst>
              <a:ext uri="{FF2B5EF4-FFF2-40B4-BE49-F238E27FC236}">
                <a16:creationId xmlns:a16="http://schemas.microsoft.com/office/drawing/2014/main" id="{F6A269D7-BC15-0043-AAC1-8EE9E66292B3}"/>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9039841"/>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eader Line Blank">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cxnSp>
        <p:nvCxnSpPr>
          <p:cNvPr id="3" name="Straight Connector 2">
            <a:extLst>
              <a:ext uri="{FF2B5EF4-FFF2-40B4-BE49-F238E27FC236}">
                <a16:creationId xmlns:a16="http://schemas.microsoft.com/office/drawing/2014/main" id="{2502F9BD-EF25-7144-AB08-9EDFAA5C2CEA}"/>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428639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759003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p15:clr>
            <a:srgbClr val="FBAE40"/>
          </p15:clr>
        </p15:guide>
        <p15:guide id="32" orient="horz" pos="275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Jan</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Feb</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Mar</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Apr</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May</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Jun</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Jul</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Aug</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Sep</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Oct</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Nov</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Dec</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754105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p15:clr>
            <a:srgbClr val="FBAE40"/>
          </p15:clr>
        </p15:guide>
        <p15:guide id="32" orient="horz" pos="275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1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950910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p15:clr>
            <a:srgbClr val="FBAE40"/>
          </p15:clr>
        </p15:guide>
        <p15:guide id="32" orient="horz" pos="275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3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Tree>
    <p:extLst>
      <p:ext uri="{BB962C8B-B14F-4D97-AF65-F5344CB8AC3E}">
        <p14:creationId xmlns:p14="http://schemas.microsoft.com/office/powerpoint/2010/main" val="1612463407"/>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p15:clr>
            <a:srgbClr val="A4A3A4"/>
          </p15:clr>
        </p15:guide>
        <p15:guide id="17" pos="393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p15:clr>
            <a:srgbClr val="FBAE40"/>
          </p15:clr>
        </p15:guide>
        <p15:guide id="32" orient="horz" pos="275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2_Header Line 12 Months">
    <p:bg>
      <p:bgPr>
        <a:solidFill>
          <a:schemeClr val="tx2"/>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accent3"/>
                </a:solidFill>
              </a:defRPr>
            </a:lvl1pPr>
          </a:lstStyle>
          <a:p>
            <a:r>
              <a:rPr lang="en-US"/>
              <a:t>Click to edit Master title style</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Tree>
    <p:extLst>
      <p:ext uri="{BB962C8B-B14F-4D97-AF65-F5344CB8AC3E}">
        <p14:creationId xmlns:p14="http://schemas.microsoft.com/office/powerpoint/2010/main" val="2599331161"/>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p15:clr>
            <a:srgbClr val="A4A3A4"/>
          </p15:clr>
        </p15:guide>
        <p15:guide id="17" pos="393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p15:clr>
            <a:srgbClr val="FBAE40"/>
          </p15:clr>
        </p15:guide>
        <p15:guide id="32" orient="horz" pos="275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slide 1b">
    <p:bg>
      <p:bgRef idx="1001">
        <a:schemeClr val="bg2"/>
      </p:bgRef>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DD89A49A-58E0-6646-8574-0B0729961CFB}"/>
              </a:ext>
            </a:extLst>
          </p:cNvPr>
          <p:cNvSpPr>
            <a:spLocks noGrp="1"/>
          </p:cNvSpPr>
          <p:nvPr>
            <p:ph type="body" sz="quarter" idx="18" hasCustomPrompt="1"/>
          </p:nvPr>
        </p:nvSpPr>
        <p:spPr>
          <a:xfrm>
            <a:off x="1739900" y="3779493"/>
            <a:ext cx="5795963" cy="276999"/>
          </a:xfrm>
        </p:spPr>
        <p:txBody>
          <a:bodyPr/>
          <a:lstStyle>
            <a:lvl1pPr marL="0" indent="0" algn="l">
              <a:spcBef>
                <a:spcPts val="0"/>
              </a:spcBef>
              <a:buNone/>
              <a:defRPr sz="1800">
                <a:solidFill>
                  <a:schemeClr val="tx1"/>
                </a:solidFill>
                <a:latin typeface="+mj-lt"/>
              </a:defRPr>
            </a:lvl1pPr>
          </a:lstStyle>
          <a:p>
            <a:pPr lvl="0"/>
            <a:r>
              <a:rPr lang="en-US"/>
              <a:t>Name attribute</a:t>
            </a:r>
          </a:p>
        </p:txBody>
      </p:sp>
      <p:sp>
        <p:nvSpPr>
          <p:cNvPr id="9" name="Text Placeholder 3">
            <a:extLst>
              <a:ext uri="{FF2B5EF4-FFF2-40B4-BE49-F238E27FC236}">
                <a16:creationId xmlns:a16="http://schemas.microsoft.com/office/drawing/2014/main" id="{53C890AF-C449-E34D-86FC-4BE82A41ED0D}"/>
              </a:ext>
            </a:extLst>
          </p:cNvPr>
          <p:cNvSpPr>
            <a:spLocks noGrp="1"/>
          </p:cNvSpPr>
          <p:nvPr>
            <p:ph type="body" sz="quarter" idx="20" hasCustomPrompt="1"/>
          </p:nvPr>
        </p:nvSpPr>
        <p:spPr>
          <a:xfrm>
            <a:off x="1739900" y="4077072"/>
            <a:ext cx="5795963" cy="215444"/>
          </a:xfrm>
        </p:spPr>
        <p:txBody>
          <a:bodyPr/>
          <a:lstStyle>
            <a:lvl1pPr marL="0" indent="0" algn="l">
              <a:spcBef>
                <a:spcPts val="0"/>
              </a:spcBef>
              <a:buNone/>
              <a:defRPr sz="1400">
                <a:solidFill>
                  <a:schemeClr val="tx1"/>
                </a:solidFill>
                <a:latin typeface="+mn-lt"/>
              </a:defRPr>
            </a:lvl1pPr>
          </a:lstStyle>
          <a:p>
            <a:pPr lvl="0"/>
            <a:r>
              <a:rPr lang="en-US"/>
              <a:t>Job title or another attribute</a:t>
            </a:r>
          </a:p>
        </p:txBody>
      </p:sp>
      <p:sp>
        <p:nvSpPr>
          <p:cNvPr id="10" name="Title 1">
            <a:extLst>
              <a:ext uri="{FF2B5EF4-FFF2-40B4-BE49-F238E27FC236}">
                <a16:creationId xmlns:a16="http://schemas.microsoft.com/office/drawing/2014/main" id="{4B9A47D2-7C06-3E47-802E-BD98760204B1}"/>
              </a:ext>
            </a:extLst>
          </p:cNvPr>
          <p:cNvSpPr>
            <a:spLocks noGrp="1"/>
          </p:cNvSpPr>
          <p:nvPr>
            <p:ph type="title" hasCustomPrompt="1"/>
          </p:nvPr>
        </p:nvSpPr>
        <p:spPr>
          <a:xfrm>
            <a:off x="1739899" y="2025650"/>
            <a:ext cx="9866313" cy="1661993"/>
          </a:xfrm>
        </p:spPr>
        <p:txBody>
          <a:bodyPr anchor="b"/>
          <a:lstStyle>
            <a:lvl1pPr>
              <a:defRPr>
                <a:solidFill>
                  <a:schemeClr val="accent3"/>
                </a:solidFill>
              </a:defRPr>
            </a:lvl1pPr>
          </a:lstStyle>
          <a:p>
            <a:r>
              <a:rPr lang="en-US"/>
              <a:t>Add quote text here Add quote text here Add quote text here Add quote text here Add quote text here</a:t>
            </a:r>
          </a:p>
        </p:txBody>
      </p:sp>
    </p:spTree>
    <p:extLst>
      <p:ext uri="{BB962C8B-B14F-4D97-AF65-F5344CB8AC3E}">
        <p14:creationId xmlns:p14="http://schemas.microsoft.com/office/powerpoint/2010/main" val="313700804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lide 2b">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339D5D9-B234-7B4F-90F8-2A7ABA2E4ABF}"/>
              </a:ext>
            </a:extLst>
          </p:cNvPr>
          <p:cNvSpPr/>
          <p:nvPr userDrawn="1"/>
        </p:nvSpPr>
        <p:spPr bwMode="auto">
          <a:xfrm>
            <a:off x="0" y="0"/>
            <a:ext cx="81280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4" name="Text Placeholder 3">
            <a:extLst>
              <a:ext uri="{FF2B5EF4-FFF2-40B4-BE49-F238E27FC236}">
                <a16:creationId xmlns:a16="http://schemas.microsoft.com/office/drawing/2014/main" id="{549D697E-24D0-AB42-8E18-256C047E4063}"/>
              </a:ext>
            </a:extLst>
          </p:cNvPr>
          <p:cNvSpPr>
            <a:spLocks noGrp="1"/>
          </p:cNvSpPr>
          <p:nvPr>
            <p:ph type="body" sz="quarter" idx="18" hasCustomPrompt="1"/>
          </p:nvPr>
        </p:nvSpPr>
        <p:spPr>
          <a:xfrm>
            <a:off x="8420100" y="2044961"/>
            <a:ext cx="3478213" cy="276999"/>
          </a:xfrm>
        </p:spPr>
        <p:txBody>
          <a:bodyPr/>
          <a:lstStyle>
            <a:lvl1pPr marL="0" indent="0" algn="l">
              <a:spcBef>
                <a:spcPts val="0"/>
              </a:spcBef>
              <a:buNone/>
              <a:defRPr sz="1800">
                <a:latin typeface="+mj-lt"/>
              </a:defRPr>
            </a:lvl1pPr>
          </a:lstStyle>
          <a:p>
            <a:pPr lvl="0"/>
            <a:r>
              <a:rPr lang="en-US"/>
              <a:t>Name attribute</a:t>
            </a:r>
          </a:p>
        </p:txBody>
      </p:sp>
      <p:sp>
        <p:nvSpPr>
          <p:cNvPr id="6" name="Text Placeholder 3">
            <a:extLst>
              <a:ext uri="{FF2B5EF4-FFF2-40B4-BE49-F238E27FC236}">
                <a16:creationId xmlns:a16="http://schemas.microsoft.com/office/drawing/2014/main" id="{BA94D27E-F2D3-4E43-B280-E6CF5DAAF0EF}"/>
              </a:ext>
            </a:extLst>
          </p:cNvPr>
          <p:cNvSpPr>
            <a:spLocks noGrp="1"/>
          </p:cNvSpPr>
          <p:nvPr>
            <p:ph type="body" sz="quarter" idx="20" hasCustomPrompt="1"/>
          </p:nvPr>
        </p:nvSpPr>
        <p:spPr>
          <a:xfrm>
            <a:off x="8420100" y="2342540"/>
            <a:ext cx="3478213" cy="215444"/>
          </a:xfrm>
        </p:spPr>
        <p:txBody>
          <a:bodyPr/>
          <a:lstStyle>
            <a:lvl1pPr marL="0" indent="0" algn="l">
              <a:spcBef>
                <a:spcPts val="0"/>
              </a:spcBef>
              <a:buNone/>
              <a:defRPr sz="1400">
                <a:solidFill>
                  <a:schemeClr val="accent6"/>
                </a:solidFill>
                <a:latin typeface="+mn-lt"/>
              </a:defRPr>
            </a:lvl1pPr>
          </a:lstStyle>
          <a:p>
            <a:pPr lvl="0"/>
            <a:r>
              <a:rPr lang="en-US"/>
              <a:t>Job title or another attribute</a:t>
            </a:r>
          </a:p>
        </p:txBody>
      </p:sp>
      <p:sp>
        <p:nvSpPr>
          <p:cNvPr id="7" name="Title 1">
            <a:extLst>
              <a:ext uri="{FF2B5EF4-FFF2-40B4-BE49-F238E27FC236}">
                <a16:creationId xmlns:a16="http://schemas.microsoft.com/office/drawing/2014/main" id="{89F65E91-FAFD-244C-A86D-629BF5974C9C}"/>
              </a:ext>
            </a:extLst>
          </p:cNvPr>
          <p:cNvSpPr>
            <a:spLocks noGrp="1"/>
          </p:cNvSpPr>
          <p:nvPr>
            <p:ph type="title" hasCustomPrompt="1"/>
          </p:nvPr>
        </p:nvSpPr>
        <p:spPr>
          <a:xfrm>
            <a:off x="1163638" y="2025650"/>
            <a:ext cx="6372225" cy="553998"/>
          </a:xfrm>
        </p:spPr>
        <p:txBody>
          <a:bodyPr anchor="t"/>
          <a:lstStyle>
            <a:lvl1pPr>
              <a:defRPr>
                <a:solidFill>
                  <a:schemeClr val="accent3"/>
                </a:solidFill>
              </a:defRPr>
            </a:lvl1pPr>
          </a:lstStyle>
          <a:p>
            <a:r>
              <a:rPr lang="en-US"/>
              <a:t>Add quote text here</a:t>
            </a:r>
          </a:p>
        </p:txBody>
      </p:sp>
    </p:spTree>
    <p:extLst>
      <p:ext uri="{BB962C8B-B14F-4D97-AF65-F5344CB8AC3E}">
        <p14:creationId xmlns:p14="http://schemas.microsoft.com/office/powerpoint/2010/main" val="23992166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733">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slide with picture - alt">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hasCustomPrompt="1"/>
          </p:nvPr>
        </p:nvSpPr>
        <p:spPr>
          <a:xfrm>
            <a:off x="1163638" y="3779493"/>
            <a:ext cx="6372225" cy="276999"/>
          </a:xfrm>
        </p:spPr>
        <p:txBody>
          <a:bodyPr/>
          <a:lstStyle>
            <a:lvl1pPr marL="0" indent="0" algn="l">
              <a:spcBef>
                <a:spcPts val="0"/>
              </a:spcBef>
              <a:buNone/>
              <a:defRPr sz="1800">
                <a:solidFill>
                  <a:schemeClr val="accent6"/>
                </a:solidFill>
                <a:latin typeface="+mj-lt"/>
              </a:defRPr>
            </a:lvl1pPr>
          </a:lstStyle>
          <a:p>
            <a:pPr lvl="0"/>
            <a:r>
              <a:rPr lang="en-US"/>
              <a:t>Name attribute</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25" name="Picture Placeholder 24">
            <a:extLst>
              <a:ext uri="{FF2B5EF4-FFF2-40B4-BE49-F238E27FC236}">
                <a16:creationId xmlns:a16="http://schemas.microsoft.com/office/drawing/2014/main" id="{DB4C8BDC-6825-414F-89F2-3D7A2187253C}"/>
              </a:ext>
            </a:extLst>
          </p:cNvPr>
          <p:cNvSpPr>
            <a:spLocks noGrp="1"/>
          </p:cNvSpPr>
          <p:nvPr>
            <p:ph type="pic" sz="quarter" idx="19"/>
          </p:nvPr>
        </p:nvSpPr>
        <p:spPr>
          <a:xfrm>
            <a:off x="7835900" y="0"/>
            <a:ext cx="4356100" cy="6858000"/>
          </a:xfrm>
        </p:spPr>
        <p:txBody>
          <a:bodyPr/>
          <a:lstStyle/>
          <a:p>
            <a:r>
              <a:rPr lang="en-US" dirty="0"/>
              <a:t>Click icon to add picture</a:t>
            </a:r>
          </a:p>
        </p:txBody>
      </p:sp>
      <p:sp>
        <p:nvSpPr>
          <p:cNvPr id="26" name="Text Placeholder 3">
            <a:extLst>
              <a:ext uri="{FF2B5EF4-FFF2-40B4-BE49-F238E27FC236}">
                <a16:creationId xmlns:a16="http://schemas.microsoft.com/office/drawing/2014/main" id="{90DE3A0D-12BA-BE4F-85C2-FCD13F863574}"/>
              </a:ext>
            </a:extLst>
          </p:cNvPr>
          <p:cNvSpPr>
            <a:spLocks noGrp="1"/>
          </p:cNvSpPr>
          <p:nvPr>
            <p:ph type="body" sz="quarter" idx="20" hasCustomPrompt="1"/>
          </p:nvPr>
        </p:nvSpPr>
        <p:spPr>
          <a:xfrm>
            <a:off x="1163638" y="4077072"/>
            <a:ext cx="6372225" cy="215444"/>
          </a:xfrm>
        </p:spPr>
        <p:txBody>
          <a:bodyPr/>
          <a:lstStyle>
            <a:lvl1pPr marL="0" indent="0" algn="l">
              <a:spcBef>
                <a:spcPts val="0"/>
              </a:spcBef>
              <a:buNone/>
              <a:defRPr sz="1400">
                <a:solidFill>
                  <a:schemeClr val="accent6"/>
                </a:solidFill>
                <a:latin typeface="+mn-lt"/>
              </a:defRPr>
            </a:lvl1pPr>
          </a:lstStyle>
          <a:p>
            <a:pPr lvl="0"/>
            <a:r>
              <a:rPr lang="en-US"/>
              <a:t>Job title or another attribute</a:t>
            </a:r>
          </a:p>
        </p:txBody>
      </p:sp>
      <p:sp>
        <p:nvSpPr>
          <p:cNvPr id="27" name="Title 1">
            <a:extLst>
              <a:ext uri="{FF2B5EF4-FFF2-40B4-BE49-F238E27FC236}">
                <a16:creationId xmlns:a16="http://schemas.microsoft.com/office/drawing/2014/main" id="{4AA6D598-4BC5-AF4E-B609-A7442E6DEBD3}"/>
              </a:ext>
            </a:extLst>
          </p:cNvPr>
          <p:cNvSpPr>
            <a:spLocks noGrp="1"/>
          </p:cNvSpPr>
          <p:nvPr>
            <p:ph type="title" hasCustomPrompt="1"/>
          </p:nvPr>
        </p:nvSpPr>
        <p:spPr>
          <a:xfrm>
            <a:off x="1163638" y="2025650"/>
            <a:ext cx="6372225" cy="553998"/>
          </a:xfrm>
        </p:spPr>
        <p:txBody>
          <a:bodyPr anchor="t"/>
          <a:lstStyle>
            <a:lvl1pPr>
              <a:defRPr>
                <a:solidFill>
                  <a:schemeClr val="tx1"/>
                </a:solidFill>
              </a:defRPr>
            </a:lvl1pPr>
          </a:lstStyle>
          <a:p>
            <a:r>
              <a:rPr lang="en-US"/>
              <a:t>Add quote text here</a:t>
            </a:r>
          </a:p>
        </p:txBody>
      </p:sp>
    </p:spTree>
    <p:extLst>
      <p:ext uri="{BB962C8B-B14F-4D97-AF65-F5344CB8AC3E}">
        <p14:creationId xmlns:p14="http://schemas.microsoft.com/office/powerpoint/2010/main" val="2001942403"/>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733">
          <p15:clr>
            <a:srgbClr val="5ACBF0"/>
          </p15:clr>
        </p15:guide>
        <p15:guide id="7" pos="4747">
          <p15:clr>
            <a:srgbClr val="5ACBF0"/>
          </p15:clr>
        </p15:guide>
        <p15:guide id="8" pos="4936">
          <p15:clr>
            <a:srgbClr val="5ACBF0"/>
          </p15:clr>
        </p15:guide>
        <p15:guide id="9" pos="5123">
          <p15:clr>
            <a:srgbClr val="5ACBF0"/>
          </p15:clr>
        </p15:guide>
        <p15:guide id="10" orient="horz" pos="3465">
          <p15:clr>
            <a:srgbClr val="5ACBF0"/>
          </p15:clr>
        </p15:guide>
        <p15:guide id="11" orient="horz" pos="1956">
          <p15:clr>
            <a:srgbClr val="FBAE40"/>
          </p15:clr>
        </p15:guide>
        <p15:guide id="12" pos="1096">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631003"/>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58310044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Title and text side by s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48745"/>
          </a:xfrm>
        </p:spPr>
        <p:txBody>
          <a:bodyPr anchor="t">
            <a:noAutofit/>
          </a:bodyPr>
          <a:lstStyle>
            <a:lvl1pPr>
              <a:defRPr>
                <a:solidFill>
                  <a:schemeClr val="tx2"/>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9"/>
            <a:ext cx="1873779"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9378717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tx2"/>
                </a:solidFill>
              </a:defRPr>
            </a:lvl1pPr>
          </a:lstStyle>
          <a:p>
            <a:r>
              <a:rPr lang="en-US"/>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585789"/>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585789"/>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429000"/>
            <a:ext cx="158908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429000"/>
            <a:ext cx="1584325"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585789"/>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429000"/>
            <a:ext cx="1595438" cy="2843212"/>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Tree>
    <p:extLst>
      <p:ext uri="{BB962C8B-B14F-4D97-AF65-F5344CB8AC3E}">
        <p14:creationId xmlns:p14="http://schemas.microsoft.com/office/powerpoint/2010/main" val="20243738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Left Title 3 Column Righ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accent3"/>
                </a:solidFill>
              </a:defRPr>
            </a:lvl1pPr>
          </a:lstStyle>
          <a:p>
            <a:r>
              <a:rPr lang="en-US"/>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961465"/>
            <a:ext cx="158908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961465"/>
            <a:ext cx="1584325"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818966"/>
            <a:ext cx="1589088" cy="2453246"/>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818965"/>
            <a:ext cx="1584325" cy="24532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968188"/>
            <a:ext cx="159543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832412"/>
            <a:ext cx="1595438" cy="2439800"/>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9" name="Text Placeholder 2">
            <a:extLst>
              <a:ext uri="{FF2B5EF4-FFF2-40B4-BE49-F238E27FC236}">
                <a16:creationId xmlns:a16="http://schemas.microsoft.com/office/drawing/2014/main" id="{CC8AF00F-83DA-104D-A2BF-D2C439FE9BB3}"/>
              </a:ext>
            </a:extLst>
          </p:cNvPr>
          <p:cNvSpPr>
            <a:spLocks noGrp="1"/>
          </p:cNvSpPr>
          <p:nvPr>
            <p:ph type="body" sz="quarter" idx="17" hasCustomPrompt="1"/>
          </p:nvPr>
        </p:nvSpPr>
        <p:spPr>
          <a:xfrm>
            <a:off x="4370387" y="585789"/>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1</a:t>
            </a:r>
          </a:p>
        </p:txBody>
      </p:sp>
      <p:sp>
        <p:nvSpPr>
          <p:cNvPr id="10" name="Text Placeholder 2">
            <a:extLst>
              <a:ext uri="{FF2B5EF4-FFF2-40B4-BE49-F238E27FC236}">
                <a16:creationId xmlns:a16="http://schemas.microsoft.com/office/drawing/2014/main" id="{24A44678-F325-7746-8C84-E6F44D505769}"/>
              </a:ext>
            </a:extLst>
          </p:cNvPr>
          <p:cNvSpPr>
            <a:spLocks noGrp="1"/>
          </p:cNvSpPr>
          <p:nvPr>
            <p:ph type="body" sz="quarter" idx="18" hasCustomPrompt="1"/>
          </p:nvPr>
        </p:nvSpPr>
        <p:spPr>
          <a:xfrm>
            <a:off x="7192962" y="585789"/>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2</a:t>
            </a:r>
          </a:p>
        </p:txBody>
      </p:sp>
      <p:sp>
        <p:nvSpPr>
          <p:cNvPr id="12" name="Text Placeholder 2">
            <a:extLst>
              <a:ext uri="{FF2B5EF4-FFF2-40B4-BE49-F238E27FC236}">
                <a16:creationId xmlns:a16="http://schemas.microsoft.com/office/drawing/2014/main" id="{0EF3CCAA-003D-324C-9FAA-5B5DC19336A2}"/>
              </a:ext>
            </a:extLst>
          </p:cNvPr>
          <p:cNvSpPr>
            <a:spLocks noGrp="1"/>
          </p:cNvSpPr>
          <p:nvPr>
            <p:ph type="body" sz="quarter" idx="19" hasCustomPrompt="1"/>
          </p:nvPr>
        </p:nvSpPr>
        <p:spPr>
          <a:xfrm>
            <a:off x="10013950" y="585789"/>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3</a:t>
            </a:r>
          </a:p>
        </p:txBody>
      </p:sp>
      <p:sp>
        <p:nvSpPr>
          <p:cNvPr id="13" name="Text Placeholder 2">
            <a:extLst>
              <a:ext uri="{FF2B5EF4-FFF2-40B4-BE49-F238E27FC236}">
                <a16:creationId xmlns:a16="http://schemas.microsoft.com/office/drawing/2014/main" id="{C2BCACD0-0017-9A49-9325-DCBC40CB2C2D}"/>
              </a:ext>
            </a:extLst>
          </p:cNvPr>
          <p:cNvSpPr>
            <a:spLocks noGrp="1"/>
          </p:cNvSpPr>
          <p:nvPr>
            <p:ph type="body" sz="quarter" idx="20" hasCustomPrompt="1"/>
          </p:nvPr>
        </p:nvSpPr>
        <p:spPr>
          <a:xfrm>
            <a:off x="4371875" y="3442448"/>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4</a:t>
            </a:r>
          </a:p>
        </p:txBody>
      </p:sp>
      <p:sp>
        <p:nvSpPr>
          <p:cNvPr id="14" name="Text Placeholder 2">
            <a:extLst>
              <a:ext uri="{FF2B5EF4-FFF2-40B4-BE49-F238E27FC236}">
                <a16:creationId xmlns:a16="http://schemas.microsoft.com/office/drawing/2014/main" id="{E251C719-BC21-8C4B-9DBC-6E80CFA162A9}"/>
              </a:ext>
            </a:extLst>
          </p:cNvPr>
          <p:cNvSpPr>
            <a:spLocks noGrp="1"/>
          </p:cNvSpPr>
          <p:nvPr>
            <p:ph type="body" sz="quarter" idx="21" hasCustomPrompt="1"/>
          </p:nvPr>
        </p:nvSpPr>
        <p:spPr>
          <a:xfrm>
            <a:off x="7198939" y="3442447"/>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5</a:t>
            </a:r>
          </a:p>
        </p:txBody>
      </p:sp>
      <p:sp>
        <p:nvSpPr>
          <p:cNvPr id="15" name="Text Placeholder 2">
            <a:extLst>
              <a:ext uri="{FF2B5EF4-FFF2-40B4-BE49-F238E27FC236}">
                <a16:creationId xmlns:a16="http://schemas.microsoft.com/office/drawing/2014/main" id="{F4273179-F1BC-0844-A024-D6A32BBE630E}"/>
              </a:ext>
            </a:extLst>
          </p:cNvPr>
          <p:cNvSpPr>
            <a:spLocks noGrp="1"/>
          </p:cNvSpPr>
          <p:nvPr>
            <p:ph type="body" sz="quarter" idx="22" hasCustomPrompt="1"/>
          </p:nvPr>
        </p:nvSpPr>
        <p:spPr>
          <a:xfrm>
            <a:off x="10013950" y="3453944"/>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6</a:t>
            </a:r>
          </a:p>
        </p:txBody>
      </p:sp>
      <p:sp>
        <p:nvSpPr>
          <p:cNvPr id="17" name="Text Placeholder 16">
            <a:extLst>
              <a:ext uri="{FF2B5EF4-FFF2-40B4-BE49-F238E27FC236}">
                <a16:creationId xmlns:a16="http://schemas.microsoft.com/office/drawing/2014/main" id="{A6C6A35A-94DF-F144-AECD-CDD578CC4A7D}"/>
              </a:ext>
            </a:extLst>
          </p:cNvPr>
          <p:cNvSpPr>
            <a:spLocks noGrp="1"/>
          </p:cNvSpPr>
          <p:nvPr>
            <p:ph type="body" sz="quarter" idx="23"/>
          </p:nvPr>
        </p:nvSpPr>
        <p:spPr>
          <a:xfrm>
            <a:off x="584200" y="1436688"/>
            <a:ext cx="2538413" cy="1249573"/>
          </a:xfrm>
        </p:spPr>
        <p:txBody>
          <a:bodyPr/>
          <a:lstStyle>
            <a:lvl1pPr marL="0" indent="0">
              <a:buNone/>
              <a:defRPr sz="1400">
                <a:solidFill>
                  <a:schemeClr val="tx1"/>
                </a:solidFill>
              </a:defRPr>
            </a:lvl1pPr>
            <a:lvl2pPr marL="228600" indent="0">
              <a:buNone/>
              <a:defRPr sz="1400">
                <a:solidFill>
                  <a:schemeClr val="tx1"/>
                </a:solidFill>
              </a:defRPr>
            </a:lvl2pPr>
            <a:lvl3pPr marL="457200" indent="0">
              <a:buNone/>
              <a:defRPr sz="1400">
                <a:solidFill>
                  <a:schemeClr val="tx1"/>
                </a:solidFill>
              </a:defRPr>
            </a:lvl3pPr>
            <a:lvl4pPr marL="661988" indent="0">
              <a:buNone/>
              <a:defRPr sz="1400">
                <a:solidFill>
                  <a:schemeClr val="tx1"/>
                </a:solidFill>
              </a:defRPr>
            </a:lvl4pPr>
            <a:lvl5pPr marL="855663"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328379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0" pos="1967">
          <p15:clr>
            <a:srgbClr val="A4A3A4"/>
          </p15:clr>
        </p15:guide>
        <p15:guide id="11" pos="2150">
          <p15:clr>
            <a:srgbClr val="A4A3A4"/>
          </p15:clr>
        </p15:guide>
        <p15:guide id="12" pos="2561">
          <p15:clr>
            <a:srgbClr val="A4A3A4"/>
          </p15:clr>
        </p15:guide>
        <p15:guide id="13" pos="2744">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8" orient="horz" pos="905">
          <p15:clr>
            <a:srgbClr val="5ACBF0"/>
          </p15:clr>
        </p15:guide>
        <p15:guide id="30" orient="horz" pos="288">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12099843"/>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a:t>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13" name="Text Placeholder 12">
            <a:extLst>
              <a:ext uri="{FF2B5EF4-FFF2-40B4-BE49-F238E27FC236}">
                <a16:creationId xmlns:a16="http://schemas.microsoft.com/office/drawing/2014/main" id="{5A7F7DDB-BF21-0B40-8DBB-D5BC0B4C25FC}"/>
              </a:ext>
            </a:extLst>
          </p:cNvPr>
          <p:cNvSpPr>
            <a:spLocks noGrp="1"/>
          </p:cNvSpPr>
          <p:nvPr>
            <p:ph type="body" sz="quarter" idx="12" hasCustomPrompt="1"/>
          </p:nvPr>
        </p:nvSpPr>
        <p:spPr>
          <a:xfrm>
            <a:off x="49418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
        <p:nvSpPr>
          <p:cNvPr id="14" name="Text Placeholder 12">
            <a:extLst>
              <a:ext uri="{FF2B5EF4-FFF2-40B4-BE49-F238E27FC236}">
                <a16:creationId xmlns:a16="http://schemas.microsoft.com/office/drawing/2014/main" id="{4BDDDD90-9BFD-D94C-A026-A013126F234B}"/>
              </a:ext>
            </a:extLst>
          </p:cNvPr>
          <p:cNvSpPr>
            <a:spLocks noGrp="1"/>
          </p:cNvSpPr>
          <p:nvPr>
            <p:ph type="body" sz="quarter" idx="13" hasCustomPrompt="1"/>
          </p:nvPr>
        </p:nvSpPr>
        <p:spPr>
          <a:xfrm>
            <a:off x="86882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
        <p:nvSpPr>
          <p:cNvPr id="15" name="Text Placeholder 12">
            <a:extLst>
              <a:ext uri="{FF2B5EF4-FFF2-40B4-BE49-F238E27FC236}">
                <a16:creationId xmlns:a16="http://schemas.microsoft.com/office/drawing/2014/main" id="{232B6EB5-03C8-914E-9180-000AE9B40A6D}"/>
              </a:ext>
            </a:extLst>
          </p:cNvPr>
          <p:cNvSpPr>
            <a:spLocks noGrp="1"/>
          </p:cNvSpPr>
          <p:nvPr>
            <p:ph type="body" sz="quarter" idx="14" hasCustomPrompt="1"/>
          </p:nvPr>
        </p:nvSpPr>
        <p:spPr>
          <a:xfrm>
            <a:off x="49419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
        <p:nvSpPr>
          <p:cNvPr id="16" name="Text Placeholder 12">
            <a:extLst>
              <a:ext uri="{FF2B5EF4-FFF2-40B4-BE49-F238E27FC236}">
                <a16:creationId xmlns:a16="http://schemas.microsoft.com/office/drawing/2014/main" id="{E05CAB66-4649-1E49-8948-4B95A4DA20C6}"/>
              </a:ext>
            </a:extLst>
          </p:cNvPr>
          <p:cNvSpPr>
            <a:spLocks noGrp="1"/>
          </p:cNvSpPr>
          <p:nvPr>
            <p:ph type="body" sz="quarter" idx="15" hasCustomPrompt="1"/>
          </p:nvPr>
        </p:nvSpPr>
        <p:spPr>
          <a:xfrm>
            <a:off x="86883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
        <p:nvSpPr>
          <p:cNvPr id="17" name="Text Placeholder 12">
            <a:extLst>
              <a:ext uri="{FF2B5EF4-FFF2-40B4-BE49-F238E27FC236}">
                <a16:creationId xmlns:a16="http://schemas.microsoft.com/office/drawing/2014/main" id="{42F89A67-E82E-F843-9DEB-23D191BCA6DA}"/>
              </a:ext>
            </a:extLst>
          </p:cNvPr>
          <p:cNvSpPr>
            <a:spLocks noGrp="1"/>
          </p:cNvSpPr>
          <p:nvPr>
            <p:ph type="body" sz="quarter" idx="16" hasCustomPrompt="1"/>
          </p:nvPr>
        </p:nvSpPr>
        <p:spPr>
          <a:xfrm>
            <a:off x="49419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
        <p:nvSpPr>
          <p:cNvPr id="18" name="Text Placeholder 12">
            <a:extLst>
              <a:ext uri="{FF2B5EF4-FFF2-40B4-BE49-F238E27FC236}">
                <a16:creationId xmlns:a16="http://schemas.microsoft.com/office/drawing/2014/main" id="{0B8598BC-5AC5-AD4D-A8E2-20CD9CD176BF}"/>
              </a:ext>
            </a:extLst>
          </p:cNvPr>
          <p:cNvSpPr>
            <a:spLocks noGrp="1"/>
          </p:cNvSpPr>
          <p:nvPr>
            <p:ph type="body" sz="quarter" idx="17" hasCustomPrompt="1"/>
          </p:nvPr>
        </p:nvSpPr>
        <p:spPr>
          <a:xfrm>
            <a:off x="86883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Tree>
    <p:extLst>
      <p:ext uri="{BB962C8B-B14F-4D97-AF65-F5344CB8AC3E}">
        <p14:creationId xmlns:p14="http://schemas.microsoft.com/office/powerpoint/2010/main" val="184900122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a:t>Resources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29" name="Text Placeholder 4">
            <a:extLst>
              <a:ext uri="{FF2B5EF4-FFF2-40B4-BE49-F238E27FC236}">
                <a16:creationId xmlns:a16="http://schemas.microsoft.com/office/drawing/2014/main" id="{8F144F22-0BD6-9648-A319-DDB697CF396B}"/>
              </a:ext>
            </a:extLst>
          </p:cNvPr>
          <p:cNvSpPr>
            <a:spLocks noGrp="1"/>
          </p:cNvSpPr>
          <p:nvPr>
            <p:ph type="body" sz="quarter" idx="12" hasCustomPrompt="1"/>
          </p:nvPr>
        </p:nvSpPr>
        <p:spPr>
          <a:xfrm>
            <a:off x="8688289"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30" name="Text Placeholder 7">
            <a:extLst>
              <a:ext uri="{FF2B5EF4-FFF2-40B4-BE49-F238E27FC236}">
                <a16:creationId xmlns:a16="http://schemas.microsoft.com/office/drawing/2014/main" id="{5CF58F7B-2211-6646-985A-CAD949B1B5E7}"/>
              </a:ext>
            </a:extLst>
          </p:cNvPr>
          <p:cNvSpPr>
            <a:spLocks noGrp="1"/>
          </p:cNvSpPr>
          <p:nvPr>
            <p:ph type="body" sz="quarter" idx="13" hasCustomPrompt="1"/>
          </p:nvPr>
        </p:nvSpPr>
        <p:spPr>
          <a:xfrm>
            <a:off x="8688288"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sp>
        <p:nvSpPr>
          <p:cNvPr id="31" name="Text Placeholder 4">
            <a:extLst>
              <a:ext uri="{FF2B5EF4-FFF2-40B4-BE49-F238E27FC236}">
                <a16:creationId xmlns:a16="http://schemas.microsoft.com/office/drawing/2014/main" id="{405EE505-078A-9D4D-AB44-E74DDB284FDF}"/>
              </a:ext>
            </a:extLst>
          </p:cNvPr>
          <p:cNvSpPr>
            <a:spLocks noGrp="1"/>
          </p:cNvSpPr>
          <p:nvPr>
            <p:ph type="body" sz="quarter" idx="14" hasCustomPrompt="1"/>
          </p:nvPr>
        </p:nvSpPr>
        <p:spPr>
          <a:xfrm>
            <a:off x="4943872"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32" name="Text Placeholder 7">
            <a:extLst>
              <a:ext uri="{FF2B5EF4-FFF2-40B4-BE49-F238E27FC236}">
                <a16:creationId xmlns:a16="http://schemas.microsoft.com/office/drawing/2014/main" id="{C8C6E084-6AAE-1F47-A359-962769636923}"/>
              </a:ext>
            </a:extLst>
          </p:cNvPr>
          <p:cNvSpPr>
            <a:spLocks noGrp="1"/>
          </p:cNvSpPr>
          <p:nvPr>
            <p:ph type="body" sz="quarter" idx="15" hasCustomPrompt="1"/>
          </p:nvPr>
        </p:nvSpPr>
        <p:spPr>
          <a:xfrm>
            <a:off x="4943871"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sp>
        <p:nvSpPr>
          <p:cNvPr id="33" name="Text Placeholder 4">
            <a:extLst>
              <a:ext uri="{FF2B5EF4-FFF2-40B4-BE49-F238E27FC236}">
                <a16:creationId xmlns:a16="http://schemas.microsoft.com/office/drawing/2014/main" id="{1028C337-4BBC-0847-9E7B-072AA5006B67}"/>
              </a:ext>
            </a:extLst>
          </p:cNvPr>
          <p:cNvSpPr>
            <a:spLocks noGrp="1"/>
          </p:cNvSpPr>
          <p:nvPr>
            <p:ph type="body" sz="quarter" idx="16" hasCustomPrompt="1"/>
          </p:nvPr>
        </p:nvSpPr>
        <p:spPr>
          <a:xfrm>
            <a:off x="8688388"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34" name="Text Placeholder 7">
            <a:extLst>
              <a:ext uri="{FF2B5EF4-FFF2-40B4-BE49-F238E27FC236}">
                <a16:creationId xmlns:a16="http://schemas.microsoft.com/office/drawing/2014/main" id="{3CA908C0-CC26-994C-BCBB-16677F403D53}"/>
              </a:ext>
            </a:extLst>
          </p:cNvPr>
          <p:cNvSpPr>
            <a:spLocks noGrp="1"/>
          </p:cNvSpPr>
          <p:nvPr>
            <p:ph type="body" sz="quarter" idx="17" hasCustomPrompt="1"/>
          </p:nvPr>
        </p:nvSpPr>
        <p:spPr>
          <a:xfrm>
            <a:off x="8688387"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sp>
        <p:nvSpPr>
          <p:cNvPr id="35" name="Text Placeholder 4">
            <a:extLst>
              <a:ext uri="{FF2B5EF4-FFF2-40B4-BE49-F238E27FC236}">
                <a16:creationId xmlns:a16="http://schemas.microsoft.com/office/drawing/2014/main" id="{2DF3FE50-082A-0948-BD94-1E474F8B6650}"/>
              </a:ext>
            </a:extLst>
          </p:cNvPr>
          <p:cNvSpPr>
            <a:spLocks noGrp="1"/>
          </p:cNvSpPr>
          <p:nvPr>
            <p:ph type="body" sz="quarter" idx="18" hasCustomPrompt="1"/>
          </p:nvPr>
        </p:nvSpPr>
        <p:spPr>
          <a:xfrm>
            <a:off x="4943971"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36" name="Text Placeholder 7">
            <a:extLst>
              <a:ext uri="{FF2B5EF4-FFF2-40B4-BE49-F238E27FC236}">
                <a16:creationId xmlns:a16="http://schemas.microsoft.com/office/drawing/2014/main" id="{51B46850-7DCD-C045-8688-B3173EA7128A}"/>
              </a:ext>
            </a:extLst>
          </p:cNvPr>
          <p:cNvSpPr>
            <a:spLocks noGrp="1"/>
          </p:cNvSpPr>
          <p:nvPr>
            <p:ph type="body" sz="quarter" idx="19" hasCustomPrompt="1"/>
          </p:nvPr>
        </p:nvSpPr>
        <p:spPr>
          <a:xfrm>
            <a:off x="4943970"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sp>
        <p:nvSpPr>
          <p:cNvPr id="37" name="Text Placeholder 4">
            <a:extLst>
              <a:ext uri="{FF2B5EF4-FFF2-40B4-BE49-F238E27FC236}">
                <a16:creationId xmlns:a16="http://schemas.microsoft.com/office/drawing/2014/main" id="{2281B86D-86C4-EF4D-8E51-FA06DC5C129C}"/>
              </a:ext>
            </a:extLst>
          </p:cNvPr>
          <p:cNvSpPr>
            <a:spLocks noGrp="1"/>
          </p:cNvSpPr>
          <p:nvPr>
            <p:ph type="body" sz="quarter" idx="20" hasCustomPrompt="1"/>
          </p:nvPr>
        </p:nvSpPr>
        <p:spPr>
          <a:xfrm>
            <a:off x="8688388"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38" name="Text Placeholder 7">
            <a:extLst>
              <a:ext uri="{FF2B5EF4-FFF2-40B4-BE49-F238E27FC236}">
                <a16:creationId xmlns:a16="http://schemas.microsoft.com/office/drawing/2014/main" id="{CD7C6A60-8B27-F941-BE59-3393319E04A8}"/>
              </a:ext>
            </a:extLst>
          </p:cNvPr>
          <p:cNvSpPr>
            <a:spLocks noGrp="1"/>
          </p:cNvSpPr>
          <p:nvPr>
            <p:ph type="body" sz="quarter" idx="21" hasCustomPrompt="1"/>
          </p:nvPr>
        </p:nvSpPr>
        <p:spPr>
          <a:xfrm>
            <a:off x="8688387"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sp>
        <p:nvSpPr>
          <p:cNvPr id="39" name="Text Placeholder 4">
            <a:extLst>
              <a:ext uri="{FF2B5EF4-FFF2-40B4-BE49-F238E27FC236}">
                <a16:creationId xmlns:a16="http://schemas.microsoft.com/office/drawing/2014/main" id="{65525191-F6B4-544C-B681-5D4D7614A715}"/>
              </a:ext>
            </a:extLst>
          </p:cNvPr>
          <p:cNvSpPr>
            <a:spLocks noGrp="1"/>
          </p:cNvSpPr>
          <p:nvPr>
            <p:ph type="body" sz="quarter" idx="22" hasCustomPrompt="1"/>
          </p:nvPr>
        </p:nvSpPr>
        <p:spPr>
          <a:xfrm>
            <a:off x="4943971"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40" name="Text Placeholder 7">
            <a:extLst>
              <a:ext uri="{FF2B5EF4-FFF2-40B4-BE49-F238E27FC236}">
                <a16:creationId xmlns:a16="http://schemas.microsoft.com/office/drawing/2014/main" id="{382BF458-E658-2448-A63F-544B4E757619}"/>
              </a:ext>
            </a:extLst>
          </p:cNvPr>
          <p:cNvSpPr>
            <a:spLocks noGrp="1"/>
          </p:cNvSpPr>
          <p:nvPr>
            <p:ph type="body" sz="quarter" idx="23" hasCustomPrompt="1"/>
          </p:nvPr>
        </p:nvSpPr>
        <p:spPr>
          <a:xfrm>
            <a:off x="4943970"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spTree>
    <p:extLst>
      <p:ext uri="{BB962C8B-B14F-4D97-AF65-F5344CB8AC3E}">
        <p14:creationId xmlns:p14="http://schemas.microsoft.com/office/powerpoint/2010/main" val="3595155828"/>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75747"/>
          </a:xfrm>
        </p:spPr>
        <p:txBody>
          <a:bodyPr anchor="t">
            <a:noAutofit/>
          </a:bodyPr>
          <a:lstStyle>
            <a:lvl1pPr>
              <a:defRPr>
                <a:solidFill>
                  <a:schemeClr val="accent3"/>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584200" y="1286005"/>
            <a:ext cx="3187700" cy="4983033"/>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a:t>Subtitle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64267501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783590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4200" y="585788"/>
            <a:ext cx="6088063" cy="608698"/>
          </a:xfrm>
        </p:spPr>
        <p:txBody>
          <a:bodyPr anchor="t">
            <a:noAutofit/>
          </a:bodyPr>
          <a:lstStyle>
            <a:lvl1pPr>
              <a:defRPr>
                <a:solidFill>
                  <a:schemeClr val="tx2"/>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8361404" y="585788"/>
            <a:ext cx="3247983" cy="5683249"/>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7" name="Text Placeholder 2">
            <a:extLst>
              <a:ext uri="{FF2B5EF4-FFF2-40B4-BE49-F238E27FC236}">
                <a16:creationId xmlns:a16="http://schemas.microsoft.com/office/drawing/2014/main" id="{731C9FF9-0EE9-A946-8C26-107C9EB0E78C}"/>
              </a:ext>
            </a:extLst>
          </p:cNvPr>
          <p:cNvSpPr>
            <a:spLocks noGrp="1"/>
          </p:cNvSpPr>
          <p:nvPr>
            <p:ph type="body" sz="quarter" idx="12"/>
          </p:nvPr>
        </p:nvSpPr>
        <p:spPr>
          <a:xfrm>
            <a:off x="584200" y="1196752"/>
            <a:ext cx="6088063" cy="2232247"/>
          </a:xfrm>
        </p:spPr>
        <p:txBody>
          <a:bodyPr anchor="t">
            <a:noAutofit/>
          </a:bodyPr>
          <a:lstStyle>
            <a:lvl1pPr marL="0" indent="0">
              <a:spcAft>
                <a:spcPts val="600"/>
              </a:spcAft>
              <a:buFont typeface="Wingdings" panose="05000000000000000000" pitchFamily="2" charset="2"/>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2362621979"/>
      </p:ext>
    </p:extLst>
  </p:cSld>
  <p:clrMapOvr>
    <a:masterClrMapping/>
  </p:clrMapOvr>
  <p:transition>
    <p:fade/>
  </p:transition>
  <p:extLst>
    <p:ext uri="{DCECCB84-F9BA-43D5-87BE-67443E8EF086}">
      <p15:sldGuideLst xmlns:p15="http://schemas.microsoft.com/office/powerpoint/2012/main">
        <p15:guide id="13" pos="4929">
          <p15:clr>
            <a:srgbClr val="5ACBF0"/>
          </p15:clr>
        </p15:guide>
        <p15:guide id="29" orient="horz" pos="2160">
          <p15:clr>
            <a:srgbClr val="5ACBF0"/>
          </p15:clr>
        </p15:guide>
        <p15:guide id="30" pos="4566">
          <p15:clr>
            <a:srgbClr val="5ACBF0"/>
          </p15:clr>
        </p15:guide>
        <p15:guide id="31" pos="4203">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text side by sid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noAutofit/>
          </a:bodyPr>
          <a:lstStyle>
            <a:lvl1pPr>
              <a:defRPr>
                <a:solidFill>
                  <a:schemeClr val="tx1"/>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8322336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text side by side 5">
    <p:bg>
      <p:bgRef idx="1001">
        <a:schemeClr val="bg2"/>
      </p:bgRef>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8DDDE60-CF92-3E47-B933-9AD563CFC823}"/>
              </a:ext>
              <a:ext uri="{C183D7F6-B498-43B3-948B-1728B52AA6E4}">
                <adec:decorative xmlns:adec="http://schemas.microsoft.com/office/drawing/2017/decorative" val="1"/>
              </a:ext>
            </a:extLst>
          </p:cNvPr>
          <p:cNvCxnSpPr>
            <a:cxnSpLocks/>
          </p:cNvCxnSpPr>
          <p:nvPr userDrawn="1"/>
        </p:nvCxnSpPr>
        <p:spPr>
          <a:xfrm>
            <a:off x="6096000" y="1989442"/>
            <a:ext cx="0" cy="2879117"/>
          </a:xfrm>
          <a:prstGeom prst="line">
            <a:avLst/>
          </a:prstGeom>
          <a:ln w="2857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A9E8FB02-E25B-E14D-8924-32CC3949ADD1}"/>
              </a:ext>
            </a:extLst>
          </p:cNvPr>
          <p:cNvSpPr>
            <a:spLocks noGrp="1"/>
          </p:cNvSpPr>
          <p:nvPr>
            <p:ph type="title" hasCustomPrompt="1"/>
          </p:nvPr>
        </p:nvSpPr>
        <p:spPr>
          <a:xfrm>
            <a:off x="588263" y="585788"/>
            <a:ext cx="4894962" cy="5683250"/>
          </a:xfrm>
        </p:spPr>
        <p:txBody>
          <a:bodyPr anchor="ctr">
            <a:noAutofit/>
          </a:bodyPr>
          <a:lstStyle>
            <a:lvl1pPr>
              <a:defRPr>
                <a:solidFill>
                  <a:schemeClr val="accent3"/>
                </a:solidFill>
              </a:defRPr>
            </a:lvl1pPr>
          </a:lstStyle>
          <a:p>
            <a:r>
              <a:rPr lang="en-US"/>
              <a:t>Title</a:t>
            </a:r>
          </a:p>
        </p:txBody>
      </p:sp>
      <p:sp>
        <p:nvSpPr>
          <p:cNvPr id="6" name="Text Placeholder 2">
            <a:extLst>
              <a:ext uri="{FF2B5EF4-FFF2-40B4-BE49-F238E27FC236}">
                <a16:creationId xmlns:a16="http://schemas.microsoft.com/office/drawing/2014/main" id="{C74FD3CD-1AFC-E14A-A565-37F4D59C5377}"/>
              </a:ext>
            </a:extLst>
          </p:cNvPr>
          <p:cNvSpPr>
            <a:spLocks noGrp="1"/>
          </p:cNvSpPr>
          <p:nvPr>
            <p:ph type="body" sz="quarter" idx="11"/>
          </p:nvPr>
        </p:nvSpPr>
        <p:spPr>
          <a:xfrm>
            <a:off x="6672262" y="585788"/>
            <a:ext cx="4937125" cy="5683249"/>
          </a:xfrm>
        </p:spPr>
        <p:txBody>
          <a:bodyPr anchor="ctr">
            <a:noAutofit/>
          </a:bodyPr>
          <a:lstStyle>
            <a:lvl1pPr marL="0" indent="0">
              <a:spcAft>
                <a:spcPts val="600"/>
              </a:spcAft>
              <a:buFont typeface="Wingdings" panose="05000000000000000000" pitchFamily="2" charset="2"/>
              <a:buNone/>
              <a:defRPr>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34460695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6" pos="3749">
          <p15:clr>
            <a:srgbClr val="A4A3A4"/>
          </p15:clr>
        </p15:guide>
        <p15:guide id="17" pos="3931">
          <p15:clr>
            <a:srgbClr val="A4A3A4"/>
          </p15:clr>
        </p15:guide>
        <p15:guide id="28" pos="3840">
          <p15:clr>
            <a:srgbClr val="F26B43"/>
          </p15:clr>
        </p15:guide>
        <p15:guide id="29" pos="3454">
          <p15:clr>
            <a:srgbClr val="FBAE40"/>
          </p15:clr>
        </p15:guide>
        <p15:guide id="30" pos="4203">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roject Profi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3" y="585788"/>
            <a:ext cx="4726687" cy="850900"/>
          </a:xfrm>
        </p:spPr>
        <p:txBody>
          <a:bodyPr anchor="t">
            <a:noAutofit/>
          </a:bodyPr>
          <a:lstStyle>
            <a:lvl1pPr>
              <a:defRPr>
                <a:solidFill>
                  <a:schemeClr val="accent3"/>
                </a:solidFill>
              </a:defRPr>
            </a:lvl1pPr>
          </a:lstStyle>
          <a:p>
            <a:r>
              <a:rPr lang="en-US"/>
              <a:t>Project Name</a:t>
            </a:r>
          </a:p>
        </p:txBody>
      </p:sp>
      <p:cxnSp>
        <p:nvCxnSpPr>
          <p:cNvPr id="11" name="Straight Connector 10">
            <a:extLst>
              <a:ext uri="{FF2B5EF4-FFF2-40B4-BE49-F238E27FC236}">
                <a16:creationId xmlns:a16="http://schemas.microsoft.com/office/drawing/2014/main" id="{B2304FDD-17CA-A147-9CB2-F7A4E83816B0}"/>
              </a:ext>
            </a:extLst>
          </p:cNvPr>
          <p:cNvCxnSpPr/>
          <p:nvPr userDrawn="1"/>
        </p:nvCxnSpPr>
        <p:spPr>
          <a:xfrm>
            <a:off x="6240463" y="2028346"/>
            <a:ext cx="5368925"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3" name="Text Placeholder 22">
            <a:extLst>
              <a:ext uri="{FF2B5EF4-FFF2-40B4-BE49-F238E27FC236}">
                <a16:creationId xmlns:a16="http://schemas.microsoft.com/office/drawing/2014/main" id="{7E88AE75-9022-0C40-AABE-5A0B8F88A37D}"/>
              </a:ext>
            </a:extLst>
          </p:cNvPr>
          <p:cNvSpPr>
            <a:spLocks noGrp="1"/>
          </p:cNvSpPr>
          <p:nvPr>
            <p:ph type="body" sz="quarter" idx="10" hasCustomPrompt="1"/>
          </p:nvPr>
        </p:nvSpPr>
        <p:spPr>
          <a:xfrm>
            <a:off x="584201" y="2017713"/>
            <a:ext cx="3481387" cy="2326791"/>
          </a:xfrm>
        </p:spPr>
        <p:txBody>
          <a:bodyPr/>
          <a:lstStyle>
            <a:lvl1pPr marL="0" indent="0">
              <a:lnSpc>
                <a:spcPct val="100000"/>
              </a:lnSpc>
              <a:buNone/>
              <a:defRPr sz="1800">
                <a:solidFill>
                  <a:schemeClr val="bg1"/>
                </a:solidFill>
              </a:defRPr>
            </a:lvl1pPr>
            <a:lvl2pPr marL="228600" indent="0">
              <a:buNone/>
              <a:defRPr sz="1800">
                <a:solidFill>
                  <a:schemeClr val="bg1"/>
                </a:solidFill>
              </a:defRPr>
            </a:lvl2pPr>
            <a:lvl3pPr marL="457200" indent="0">
              <a:buNone/>
              <a:defRPr sz="1800">
                <a:solidFill>
                  <a:schemeClr val="bg1"/>
                </a:solidFill>
              </a:defRPr>
            </a:lvl3pPr>
            <a:lvl4pPr marL="661988" indent="0">
              <a:buNone/>
              <a:defRPr sz="1800">
                <a:solidFill>
                  <a:schemeClr val="bg1"/>
                </a:solidFill>
              </a:defRPr>
            </a:lvl4pPr>
            <a:lvl5pPr marL="855663" indent="0">
              <a:buNone/>
              <a:defRPr sz="1800">
                <a:solidFill>
                  <a:schemeClr val="bg1"/>
                </a:solidFill>
              </a:defRPr>
            </a:lvl5pPr>
          </a:lstStyle>
          <a:p>
            <a:pPr>
              <a:lnSpc>
                <a:spcPct val="100000"/>
              </a:lnSpc>
            </a:pPr>
            <a:r>
              <a:rPr lang="en-US" sz="1800" b="0">
                <a:solidFill>
                  <a:schemeClr val="bg1"/>
                </a:solidFill>
                <a:latin typeface="Segoe UI" panose="020B0502040204020203" pitchFamily="34" charset="0"/>
                <a:cs typeface="Segoe UI" panose="020B0502040204020203" pitchFamily="34" charset="0"/>
              </a:rPr>
              <a:t>Provide more context and a detailed overview of what the project goals are, what you have or hope to accomplish.</a:t>
            </a:r>
          </a:p>
          <a:p>
            <a:pPr>
              <a:lnSpc>
                <a:spcPct val="100000"/>
              </a:lnSpc>
            </a:pPr>
            <a:endParaRPr lang="en-US" sz="1800" b="0">
              <a:solidFill>
                <a:schemeClr val="bg1"/>
              </a:solidFill>
              <a:latin typeface="Segoe UI" panose="020B0502040204020203" pitchFamily="34" charset="0"/>
              <a:cs typeface="Segoe UI" panose="020B0502040204020203" pitchFamily="34" charset="0"/>
            </a:endParaRPr>
          </a:p>
          <a:p>
            <a:pPr>
              <a:lnSpc>
                <a:spcPct val="100000"/>
              </a:lnSpc>
            </a:pPr>
            <a:r>
              <a:rPr lang="en-US" sz="1800" b="0">
                <a:solidFill>
                  <a:schemeClr val="bg1"/>
                </a:solidFill>
                <a:latin typeface="Segoe UI" panose="020B0502040204020203" pitchFamily="34" charset="0"/>
                <a:cs typeface="Segoe UI" panose="020B0502040204020203" pitchFamily="34" charset="0"/>
              </a:rPr>
              <a:t>This space accommodates multiple lines of text so there is enough room to give details.</a:t>
            </a:r>
          </a:p>
        </p:txBody>
      </p:sp>
      <p:sp>
        <p:nvSpPr>
          <p:cNvPr id="32" name="Text Placeholder 31">
            <a:extLst>
              <a:ext uri="{FF2B5EF4-FFF2-40B4-BE49-F238E27FC236}">
                <a16:creationId xmlns:a16="http://schemas.microsoft.com/office/drawing/2014/main" id="{A0CD7186-AF1B-F240-9FA1-9EE24D7F044C}"/>
              </a:ext>
            </a:extLst>
          </p:cNvPr>
          <p:cNvSpPr>
            <a:spLocks noGrp="1"/>
          </p:cNvSpPr>
          <p:nvPr>
            <p:ph type="body" sz="quarter" idx="11" hasCustomPrompt="1"/>
          </p:nvPr>
        </p:nvSpPr>
        <p:spPr>
          <a:xfrm>
            <a:off x="6240463" y="585788"/>
            <a:ext cx="1597025"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a:t>$2M</a:t>
            </a:r>
          </a:p>
        </p:txBody>
      </p:sp>
      <p:sp>
        <p:nvSpPr>
          <p:cNvPr id="33" name="Text Placeholder 31">
            <a:extLst>
              <a:ext uri="{FF2B5EF4-FFF2-40B4-BE49-F238E27FC236}">
                <a16:creationId xmlns:a16="http://schemas.microsoft.com/office/drawing/2014/main" id="{7587C738-B53A-F743-AF70-728C3FB00C7E}"/>
              </a:ext>
            </a:extLst>
          </p:cNvPr>
          <p:cNvSpPr>
            <a:spLocks noGrp="1"/>
          </p:cNvSpPr>
          <p:nvPr>
            <p:ph type="body" sz="quarter" idx="12" hasCustomPrompt="1"/>
          </p:nvPr>
        </p:nvSpPr>
        <p:spPr>
          <a:xfrm>
            <a:off x="8148638" y="585788"/>
            <a:ext cx="1560611"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a:t>70%</a:t>
            </a:r>
          </a:p>
        </p:txBody>
      </p:sp>
      <p:sp>
        <p:nvSpPr>
          <p:cNvPr id="34" name="Text Placeholder 31">
            <a:extLst>
              <a:ext uri="{FF2B5EF4-FFF2-40B4-BE49-F238E27FC236}">
                <a16:creationId xmlns:a16="http://schemas.microsoft.com/office/drawing/2014/main" id="{51CBA738-F416-D541-8E97-0F3A7416055D}"/>
              </a:ext>
            </a:extLst>
          </p:cNvPr>
          <p:cNvSpPr>
            <a:spLocks noGrp="1"/>
          </p:cNvSpPr>
          <p:nvPr>
            <p:ph type="body" sz="quarter" idx="13" hasCustomPrompt="1"/>
          </p:nvPr>
        </p:nvSpPr>
        <p:spPr>
          <a:xfrm>
            <a:off x="10013951" y="585788"/>
            <a:ext cx="1595438"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a:t>300</a:t>
            </a:r>
          </a:p>
        </p:txBody>
      </p:sp>
      <p:sp>
        <p:nvSpPr>
          <p:cNvPr id="36" name="Text Placeholder 35">
            <a:extLst>
              <a:ext uri="{FF2B5EF4-FFF2-40B4-BE49-F238E27FC236}">
                <a16:creationId xmlns:a16="http://schemas.microsoft.com/office/drawing/2014/main" id="{28B23554-69BF-764F-A44D-94C8151E6484}"/>
              </a:ext>
            </a:extLst>
          </p:cNvPr>
          <p:cNvSpPr>
            <a:spLocks noGrp="1"/>
          </p:cNvSpPr>
          <p:nvPr>
            <p:ph type="body" sz="quarter" idx="14" hasCustomPrompt="1"/>
          </p:nvPr>
        </p:nvSpPr>
        <p:spPr>
          <a:xfrm>
            <a:off x="6240463"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Financial</a:t>
            </a:r>
          </a:p>
          <a:p>
            <a:pPr lvl="0"/>
            <a:r>
              <a:rPr lang="en-US"/>
              <a:t>Value</a:t>
            </a:r>
          </a:p>
        </p:txBody>
      </p:sp>
      <p:sp>
        <p:nvSpPr>
          <p:cNvPr id="37" name="Text Placeholder 35">
            <a:extLst>
              <a:ext uri="{FF2B5EF4-FFF2-40B4-BE49-F238E27FC236}">
                <a16:creationId xmlns:a16="http://schemas.microsoft.com/office/drawing/2014/main" id="{F959484E-ADD1-F94C-8470-0C113E2E167A}"/>
              </a:ext>
            </a:extLst>
          </p:cNvPr>
          <p:cNvSpPr>
            <a:spLocks noGrp="1"/>
          </p:cNvSpPr>
          <p:nvPr>
            <p:ph type="body" sz="quarter" idx="15" hasCustomPrompt="1"/>
          </p:nvPr>
        </p:nvSpPr>
        <p:spPr>
          <a:xfrm>
            <a:off x="8148638"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Percentage</a:t>
            </a:r>
          </a:p>
          <a:p>
            <a:pPr lvl="0"/>
            <a:r>
              <a:rPr lang="en-US"/>
              <a:t>Value</a:t>
            </a:r>
          </a:p>
        </p:txBody>
      </p:sp>
      <p:sp>
        <p:nvSpPr>
          <p:cNvPr id="38" name="Text Placeholder 35">
            <a:extLst>
              <a:ext uri="{FF2B5EF4-FFF2-40B4-BE49-F238E27FC236}">
                <a16:creationId xmlns:a16="http://schemas.microsoft.com/office/drawing/2014/main" id="{3B6DEB9F-381E-D641-A8C9-29A7CC18D3E2}"/>
              </a:ext>
            </a:extLst>
          </p:cNvPr>
          <p:cNvSpPr>
            <a:spLocks noGrp="1"/>
          </p:cNvSpPr>
          <p:nvPr>
            <p:ph type="body" sz="quarter" idx="16" hasCustomPrompt="1"/>
          </p:nvPr>
        </p:nvSpPr>
        <p:spPr>
          <a:xfrm>
            <a:off x="10013950" y="1233489"/>
            <a:ext cx="1595438"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Additional</a:t>
            </a:r>
          </a:p>
          <a:p>
            <a:pPr lvl="0"/>
            <a:r>
              <a:rPr lang="en-US"/>
              <a:t>Value</a:t>
            </a:r>
          </a:p>
        </p:txBody>
      </p:sp>
      <p:sp>
        <p:nvSpPr>
          <p:cNvPr id="40" name="Text Placeholder 39">
            <a:extLst>
              <a:ext uri="{FF2B5EF4-FFF2-40B4-BE49-F238E27FC236}">
                <a16:creationId xmlns:a16="http://schemas.microsoft.com/office/drawing/2014/main" id="{F5A202A1-4A1F-5843-BD54-EC098D909269}"/>
              </a:ext>
            </a:extLst>
          </p:cNvPr>
          <p:cNvSpPr>
            <a:spLocks noGrp="1"/>
          </p:cNvSpPr>
          <p:nvPr>
            <p:ph type="body" sz="quarter" idx="17" hasCustomPrompt="1"/>
          </p:nvPr>
        </p:nvSpPr>
        <p:spPr>
          <a:xfrm>
            <a:off x="6240463" y="2017713"/>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a:t>Project goals</a:t>
            </a:r>
          </a:p>
        </p:txBody>
      </p:sp>
      <p:sp>
        <p:nvSpPr>
          <p:cNvPr id="42" name="Text Placeholder 41">
            <a:extLst>
              <a:ext uri="{FF2B5EF4-FFF2-40B4-BE49-F238E27FC236}">
                <a16:creationId xmlns:a16="http://schemas.microsoft.com/office/drawing/2014/main" id="{9E4D6518-F39B-D540-BBC8-F615FE1B6AF1}"/>
              </a:ext>
            </a:extLst>
          </p:cNvPr>
          <p:cNvSpPr>
            <a:spLocks noGrp="1"/>
          </p:cNvSpPr>
          <p:nvPr>
            <p:ph type="body" sz="quarter" idx="18" hasCustomPrompt="1"/>
          </p:nvPr>
        </p:nvSpPr>
        <p:spPr>
          <a:xfrm>
            <a:off x="6240463" y="2977115"/>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a:t>Descriptive text</a:t>
            </a:r>
          </a:p>
        </p:txBody>
      </p:sp>
      <p:sp>
        <p:nvSpPr>
          <p:cNvPr id="43" name="Text Placeholder 39">
            <a:extLst>
              <a:ext uri="{FF2B5EF4-FFF2-40B4-BE49-F238E27FC236}">
                <a16:creationId xmlns:a16="http://schemas.microsoft.com/office/drawing/2014/main" id="{BFD70A96-999C-1A46-83A7-D06801F55DB7}"/>
              </a:ext>
            </a:extLst>
          </p:cNvPr>
          <p:cNvSpPr>
            <a:spLocks noGrp="1"/>
          </p:cNvSpPr>
          <p:nvPr>
            <p:ph type="body" sz="quarter" idx="19" hasCustomPrompt="1"/>
          </p:nvPr>
        </p:nvSpPr>
        <p:spPr>
          <a:xfrm>
            <a:off x="6240463" y="4161319"/>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a:t>Project goals</a:t>
            </a:r>
          </a:p>
        </p:txBody>
      </p:sp>
      <p:sp>
        <p:nvSpPr>
          <p:cNvPr id="44" name="Text Placeholder 41">
            <a:extLst>
              <a:ext uri="{FF2B5EF4-FFF2-40B4-BE49-F238E27FC236}">
                <a16:creationId xmlns:a16="http://schemas.microsoft.com/office/drawing/2014/main" id="{F57534EE-A31A-3942-81EF-7420176EDD7B}"/>
              </a:ext>
            </a:extLst>
          </p:cNvPr>
          <p:cNvSpPr>
            <a:spLocks noGrp="1"/>
          </p:cNvSpPr>
          <p:nvPr>
            <p:ph type="body" sz="quarter" idx="20" hasCustomPrompt="1"/>
          </p:nvPr>
        </p:nvSpPr>
        <p:spPr>
          <a:xfrm>
            <a:off x="6240463" y="5120721"/>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a:t>Descriptive text</a:t>
            </a:r>
          </a:p>
        </p:txBody>
      </p:sp>
    </p:spTree>
    <p:extLst>
      <p:ext uri="{BB962C8B-B14F-4D97-AF65-F5344CB8AC3E}">
        <p14:creationId xmlns:p14="http://schemas.microsoft.com/office/powerpoint/2010/main" val="1574361860"/>
      </p:ext>
    </p:extLst>
  </p:cSld>
  <p:clrMapOvr>
    <a:masterClrMapping/>
  </p:clrMapOvr>
  <p:transition>
    <p:fade/>
  </p:transition>
  <p:extLst>
    <p:ext uri="{DCECCB84-F9BA-43D5-87BE-67443E8EF086}">
      <p15:sldGuideLst xmlns:p15="http://schemas.microsoft.com/office/powerpoint/2012/main">
        <p15:guide id="16" pos="3754">
          <p15:clr>
            <a:srgbClr val="A4A3A4"/>
          </p15:clr>
        </p15:guide>
        <p15:guide id="17" pos="3931">
          <p15:clr>
            <a:srgbClr val="A4A3A4"/>
          </p15:clr>
        </p15:guide>
        <p15:guide id="20" pos="4937">
          <p15:clr>
            <a:srgbClr val="A4A3A4"/>
          </p15:clr>
        </p15:guide>
        <p15:guide id="21" pos="5133">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777">
          <p15:clr>
            <a:srgbClr val="FBAE40"/>
          </p15:clr>
        </p15:guide>
        <p15:guide id="32" orient="horz" pos="1162">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4065589"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4" y="585788"/>
            <a:ext cx="2824862" cy="850900"/>
          </a:xfrm>
        </p:spPr>
        <p:txBody>
          <a:bodyPr anchor="t">
            <a:noAutofit/>
          </a:bodyPr>
          <a:lstStyle>
            <a:lvl1pPr>
              <a:defRPr>
                <a:solidFill>
                  <a:schemeClr val="accent3"/>
                </a:solidFill>
              </a:defRPr>
            </a:lvl1pPr>
          </a:lstStyle>
          <a:p>
            <a:r>
              <a:rPr lang="en-US"/>
              <a:t>Hello</a:t>
            </a:r>
          </a:p>
        </p:txBody>
      </p:sp>
      <p:sp>
        <p:nvSpPr>
          <p:cNvPr id="25" name="Text Placeholder 24">
            <a:extLst>
              <a:ext uri="{FF2B5EF4-FFF2-40B4-BE49-F238E27FC236}">
                <a16:creationId xmlns:a16="http://schemas.microsoft.com/office/drawing/2014/main" id="{687B7084-FB17-304C-A2D7-1145E7FE9D5A}"/>
              </a:ext>
            </a:extLst>
          </p:cNvPr>
          <p:cNvSpPr>
            <a:spLocks noGrp="1"/>
          </p:cNvSpPr>
          <p:nvPr>
            <p:ph type="body" sz="quarter" idx="11" hasCustomPrompt="1"/>
          </p:nvPr>
        </p:nvSpPr>
        <p:spPr>
          <a:xfrm>
            <a:off x="7192963" y="1437685"/>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27" name="Text Placeholder 26">
            <a:extLst>
              <a:ext uri="{FF2B5EF4-FFF2-40B4-BE49-F238E27FC236}">
                <a16:creationId xmlns:a16="http://schemas.microsoft.com/office/drawing/2014/main" id="{0B58D5F9-9ECC-AE4D-AEE6-08C911DE2503}"/>
              </a:ext>
            </a:extLst>
          </p:cNvPr>
          <p:cNvSpPr>
            <a:spLocks noGrp="1"/>
          </p:cNvSpPr>
          <p:nvPr>
            <p:ph type="body" sz="quarter" idx="12" hasCustomPrompt="1"/>
          </p:nvPr>
        </p:nvSpPr>
        <p:spPr>
          <a:xfrm>
            <a:off x="7192963" y="1802269"/>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29" name="Text Placeholder 28">
            <a:extLst>
              <a:ext uri="{FF2B5EF4-FFF2-40B4-BE49-F238E27FC236}">
                <a16:creationId xmlns:a16="http://schemas.microsoft.com/office/drawing/2014/main" id="{688E32A6-35BF-E143-8E34-3EF1E3F217EA}"/>
              </a:ext>
            </a:extLst>
          </p:cNvPr>
          <p:cNvSpPr>
            <a:spLocks noGrp="1"/>
          </p:cNvSpPr>
          <p:nvPr>
            <p:ph type="body" sz="quarter" idx="13" hasCustomPrompt="1"/>
          </p:nvPr>
        </p:nvSpPr>
        <p:spPr>
          <a:xfrm>
            <a:off x="7192963" y="2200939"/>
            <a:ext cx="3835399" cy="1150185"/>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quis</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nostrud</a:t>
            </a:r>
            <a:r>
              <a:rPr lang="en-US" sz="1200" b="0">
                <a:solidFill>
                  <a:srgbClr val="505050"/>
                </a:solidFill>
                <a:latin typeface="Segoe UI" panose="020B0502040204020203" pitchFamily="34" charset="0"/>
                <a:cs typeface="Segoe UI" panose="020B0502040204020203" pitchFamily="34" charset="0"/>
              </a:rPr>
              <a:t> exercitation </a:t>
            </a:r>
            <a:r>
              <a:rPr lang="en-US" sz="1200" b="0" err="1">
                <a:solidFill>
                  <a:srgbClr val="505050"/>
                </a:solidFill>
                <a:latin typeface="Segoe UI" panose="020B0502040204020203" pitchFamily="34" charset="0"/>
                <a:cs typeface="Segoe UI" panose="020B0502040204020203" pitchFamily="34" charset="0"/>
              </a:rPr>
              <a:t>ullamco</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laboris</a:t>
            </a:r>
            <a:r>
              <a:rPr lang="en-US" sz="1200" b="0">
                <a:solidFill>
                  <a:srgbClr val="505050"/>
                </a:solidFill>
                <a:latin typeface="Segoe UI" panose="020B0502040204020203" pitchFamily="34" charset="0"/>
                <a:cs typeface="Segoe UI" panose="020B0502040204020203" pitchFamily="34" charset="0"/>
              </a:rPr>
              <a:t> nisi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aliquip</a:t>
            </a:r>
            <a:r>
              <a:rPr lang="en-US" sz="1200" b="0">
                <a:solidFill>
                  <a:srgbClr val="505050"/>
                </a:solidFill>
                <a:latin typeface="Segoe UI" panose="020B0502040204020203" pitchFamily="34" charset="0"/>
                <a:cs typeface="Segoe UI" panose="020B0502040204020203" pitchFamily="34" charset="0"/>
              </a:rPr>
              <a:t> ex </a:t>
            </a:r>
            <a:r>
              <a:rPr lang="en-US" sz="1200" b="0" err="1">
                <a:solidFill>
                  <a:srgbClr val="505050"/>
                </a:solidFill>
                <a:latin typeface="Segoe UI" panose="020B0502040204020203" pitchFamily="34" charset="0"/>
                <a:cs typeface="Segoe UI" panose="020B0502040204020203" pitchFamily="34" charset="0"/>
              </a:rPr>
              <a:t>ea</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commodo</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consequat</a:t>
            </a:r>
            <a:r>
              <a:rPr lang="en-US" sz="1200" b="0">
                <a:solidFill>
                  <a:srgbClr val="505050"/>
                </a:solidFill>
                <a:latin typeface="Segoe UI" panose="020B0502040204020203" pitchFamily="34" charset="0"/>
                <a:cs typeface="Segoe UI" panose="020B0502040204020203" pitchFamily="34" charset="0"/>
              </a:rPr>
              <a:t>. </a:t>
            </a:r>
          </a:p>
        </p:txBody>
      </p:sp>
      <p:sp>
        <p:nvSpPr>
          <p:cNvPr id="30" name="Text Placeholder 24">
            <a:extLst>
              <a:ext uri="{FF2B5EF4-FFF2-40B4-BE49-F238E27FC236}">
                <a16:creationId xmlns:a16="http://schemas.microsoft.com/office/drawing/2014/main" id="{0B57611E-E7C7-324D-8BF8-320980FF4F27}"/>
              </a:ext>
            </a:extLst>
          </p:cNvPr>
          <p:cNvSpPr>
            <a:spLocks noGrp="1"/>
          </p:cNvSpPr>
          <p:nvPr>
            <p:ph type="body" sz="quarter" idx="14" hasCustomPrompt="1"/>
          </p:nvPr>
        </p:nvSpPr>
        <p:spPr>
          <a:xfrm>
            <a:off x="7192963" y="4292600"/>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31" name="Text Placeholder 26">
            <a:extLst>
              <a:ext uri="{FF2B5EF4-FFF2-40B4-BE49-F238E27FC236}">
                <a16:creationId xmlns:a16="http://schemas.microsoft.com/office/drawing/2014/main" id="{3340D410-0B5B-4B4B-AEA6-2655A1EB04FD}"/>
              </a:ext>
            </a:extLst>
          </p:cNvPr>
          <p:cNvSpPr>
            <a:spLocks noGrp="1"/>
          </p:cNvSpPr>
          <p:nvPr>
            <p:ph type="body" sz="quarter" idx="15" hasCustomPrompt="1"/>
          </p:nvPr>
        </p:nvSpPr>
        <p:spPr>
          <a:xfrm>
            <a:off x="7192963" y="4657184"/>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32" name="Text Placeholder 28">
            <a:extLst>
              <a:ext uri="{FF2B5EF4-FFF2-40B4-BE49-F238E27FC236}">
                <a16:creationId xmlns:a16="http://schemas.microsoft.com/office/drawing/2014/main" id="{BD35ACAE-2494-4842-AAF6-13BCA3369290}"/>
              </a:ext>
            </a:extLst>
          </p:cNvPr>
          <p:cNvSpPr>
            <a:spLocks noGrp="1"/>
          </p:cNvSpPr>
          <p:nvPr>
            <p:ph type="body" sz="quarter" idx="16" hasCustomPrompt="1"/>
          </p:nvPr>
        </p:nvSpPr>
        <p:spPr>
          <a:xfrm>
            <a:off x="7192963" y="5055854"/>
            <a:ext cx="3835400" cy="1213183"/>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quis</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nostrud</a:t>
            </a:r>
            <a:r>
              <a:rPr lang="en-US" sz="1200" b="0">
                <a:solidFill>
                  <a:srgbClr val="505050"/>
                </a:solidFill>
                <a:latin typeface="Segoe UI" panose="020B0502040204020203" pitchFamily="34" charset="0"/>
                <a:cs typeface="Segoe UI" panose="020B0502040204020203" pitchFamily="34" charset="0"/>
              </a:rPr>
              <a:t> exercitation </a:t>
            </a:r>
            <a:r>
              <a:rPr lang="en-US" sz="1200" b="0" err="1">
                <a:solidFill>
                  <a:srgbClr val="505050"/>
                </a:solidFill>
                <a:latin typeface="Segoe UI" panose="020B0502040204020203" pitchFamily="34" charset="0"/>
                <a:cs typeface="Segoe UI" panose="020B0502040204020203" pitchFamily="34" charset="0"/>
              </a:rPr>
              <a:t>ullamco</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laboris</a:t>
            </a:r>
            <a:r>
              <a:rPr lang="en-US" sz="1200" b="0">
                <a:solidFill>
                  <a:srgbClr val="505050"/>
                </a:solidFill>
                <a:latin typeface="Segoe UI" panose="020B0502040204020203" pitchFamily="34" charset="0"/>
                <a:cs typeface="Segoe UI" panose="020B0502040204020203" pitchFamily="34" charset="0"/>
              </a:rPr>
              <a:t> nisi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aliquip</a:t>
            </a:r>
            <a:r>
              <a:rPr lang="en-US" sz="1200" b="0">
                <a:solidFill>
                  <a:srgbClr val="505050"/>
                </a:solidFill>
                <a:latin typeface="Segoe UI" panose="020B0502040204020203" pitchFamily="34" charset="0"/>
                <a:cs typeface="Segoe UI" panose="020B0502040204020203" pitchFamily="34" charset="0"/>
              </a:rPr>
              <a:t> ex </a:t>
            </a:r>
            <a:r>
              <a:rPr lang="en-US" sz="1200" b="0" err="1">
                <a:solidFill>
                  <a:srgbClr val="505050"/>
                </a:solidFill>
                <a:latin typeface="Segoe UI" panose="020B0502040204020203" pitchFamily="34" charset="0"/>
                <a:cs typeface="Segoe UI" panose="020B0502040204020203" pitchFamily="34" charset="0"/>
              </a:rPr>
              <a:t>ea</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commodo</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consequat</a:t>
            </a:r>
            <a:r>
              <a:rPr lang="en-US" sz="1200" b="0">
                <a:solidFill>
                  <a:srgbClr val="505050"/>
                </a:solidFill>
                <a:latin typeface="Segoe UI" panose="020B0502040204020203" pitchFamily="34" charset="0"/>
                <a:cs typeface="Segoe UI" panose="020B0502040204020203" pitchFamily="34" charset="0"/>
              </a:rPr>
              <a:t>. </a:t>
            </a:r>
          </a:p>
        </p:txBody>
      </p:sp>
      <p:sp>
        <p:nvSpPr>
          <p:cNvPr id="40" name="Picture Placeholder 39">
            <a:extLst>
              <a:ext uri="{FF2B5EF4-FFF2-40B4-BE49-F238E27FC236}">
                <a16:creationId xmlns:a16="http://schemas.microsoft.com/office/drawing/2014/main" id="{BA73218E-471B-984D-AF23-10EDB19E9A7F}"/>
              </a:ext>
            </a:extLst>
          </p:cNvPr>
          <p:cNvSpPr>
            <a:spLocks noGrp="1"/>
          </p:cNvSpPr>
          <p:nvPr>
            <p:ph type="pic" sz="quarter" idx="17"/>
          </p:nvPr>
        </p:nvSpPr>
        <p:spPr>
          <a:xfrm>
            <a:off x="5314950" y="1436687"/>
            <a:ext cx="1576800" cy="1576800"/>
          </a:xfrm>
          <a:prstGeom prst="ellipse">
            <a:avLst/>
          </a:prstGeom>
        </p:spPr>
        <p:txBody>
          <a:bodyPr/>
          <a:lstStyle>
            <a:lvl1pPr>
              <a:defRPr sz="1000"/>
            </a:lvl1pPr>
          </a:lstStyle>
          <a:p>
            <a:r>
              <a:rPr lang="en-US" dirty="0"/>
              <a:t>Click icon to add picture</a:t>
            </a:r>
          </a:p>
        </p:txBody>
      </p:sp>
      <p:sp>
        <p:nvSpPr>
          <p:cNvPr id="41" name="Picture Placeholder 39">
            <a:extLst>
              <a:ext uri="{FF2B5EF4-FFF2-40B4-BE49-F238E27FC236}">
                <a16:creationId xmlns:a16="http://schemas.microsoft.com/office/drawing/2014/main" id="{0DF309B0-7379-4C44-A541-B4343B549DC2}"/>
              </a:ext>
            </a:extLst>
          </p:cNvPr>
          <p:cNvSpPr>
            <a:spLocks noGrp="1"/>
          </p:cNvSpPr>
          <p:nvPr>
            <p:ph type="pic" sz="quarter" idx="18"/>
          </p:nvPr>
        </p:nvSpPr>
        <p:spPr>
          <a:xfrm>
            <a:off x="5314950" y="4293096"/>
            <a:ext cx="1576800" cy="1576800"/>
          </a:xfrm>
          <a:prstGeom prst="ellipse">
            <a:avLst/>
          </a:prstGeom>
        </p:spPr>
        <p:txBody>
          <a:bodyPr/>
          <a:lstStyle>
            <a:lvl1pPr>
              <a:defRPr sz="1000"/>
            </a:lvl1pPr>
          </a:lstStyle>
          <a:p>
            <a:r>
              <a:rPr lang="en-US" dirty="0"/>
              <a:t>Click icon to add picture</a:t>
            </a:r>
          </a:p>
        </p:txBody>
      </p:sp>
    </p:spTree>
    <p:extLst>
      <p:ext uri="{BB962C8B-B14F-4D97-AF65-F5344CB8AC3E}">
        <p14:creationId xmlns:p14="http://schemas.microsoft.com/office/powerpoint/2010/main" val="3089268033"/>
      </p:ext>
    </p:extLst>
  </p:cSld>
  <p:clrMapOvr>
    <a:masterClrMapping/>
  </p:clrMapOvr>
  <p:transition>
    <p:fade/>
  </p:transition>
  <p:extLst>
    <p:ext uri="{DCECCB84-F9BA-43D5-87BE-67443E8EF086}">
      <p15:sldGuideLst xmlns:p15="http://schemas.microsoft.com/office/powerpoint/2012/main">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8" pos="4342">
          <p15:clr>
            <a:srgbClr val="A4A3A4"/>
          </p15:clr>
        </p15:guide>
        <p15:guide id="19" pos="4531">
          <p15:clr>
            <a:srgbClr val="A4A3A4"/>
          </p15:clr>
        </p15:guide>
        <p15:guide id="28" orient="horz" pos="905">
          <p15:clr>
            <a:srgbClr val="5ACBF0"/>
          </p15:clr>
        </p15:guide>
        <p15:guide id="30" orient="horz" pos="288">
          <p15:clr>
            <a:srgbClr val="5ACBF0"/>
          </p15:clr>
        </p15:guide>
        <p15:guide id="31" orient="horz" pos="2704">
          <p15:clr>
            <a:srgbClr val="5ACBF0"/>
          </p15:clr>
        </p15:guide>
        <p15:guide id="32" pos="6947">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4-colum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C7F020-426C-5E40-B5A3-0630A950B07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EFA85E99-F542-B24A-B446-DFECA22023E3}"/>
              </a:ext>
            </a:extLst>
          </p:cNvPr>
          <p:cNvSpPr>
            <a:spLocks noGrp="1"/>
          </p:cNvSpPr>
          <p:nvPr>
            <p:ph type="title" hasCustomPrompt="1"/>
          </p:nvPr>
        </p:nvSpPr>
        <p:spPr>
          <a:xfrm>
            <a:off x="588263" y="457200"/>
            <a:ext cx="11018520" cy="553998"/>
          </a:xfrm>
        </p:spPr>
        <p:txBody>
          <a:bodyPr>
            <a:spAutoFit/>
          </a:bodyPr>
          <a:lstStyle>
            <a:lvl1pPr>
              <a:defRPr>
                <a:solidFill>
                  <a:schemeClr val="accent3"/>
                </a:solidFill>
              </a:defRPr>
            </a:lvl1pPr>
          </a:lstStyle>
          <a:p>
            <a:r>
              <a:rPr lang="en-US"/>
              <a:t>The Team</a:t>
            </a:r>
          </a:p>
        </p:txBody>
      </p:sp>
      <p:sp>
        <p:nvSpPr>
          <p:cNvPr id="4" name="Text Placeholder 24">
            <a:extLst>
              <a:ext uri="{FF2B5EF4-FFF2-40B4-BE49-F238E27FC236}">
                <a16:creationId xmlns:a16="http://schemas.microsoft.com/office/drawing/2014/main" id="{DAB7DD0E-9CE8-8B49-86A4-00493B0A2C63}"/>
              </a:ext>
            </a:extLst>
          </p:cNvPr>
          <p:cNvSpPr>
            <a:spLocks noGrp="1"/>
          </p:cNvSpPr>
          <p:nvPr>
            <p:ph type="body" sz="quarter" idx="11" hasCustomPrompt="1"/>
          </p:nvPr>
        </p:nvSpPr>
        <p:spPr>
          <a:xfrm>
            <a:off x="601664" y="4408341"/>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5" name="Text Placeholder 26">
            <a:extLst>
              <a:ext uri="{FF2B5EF4-FFF2-40B4-BE49-F238E27FC236}">
                <a16:creationId xmlns:a16="http://schemas.microsoft.com/office/drawing/2014/main" id="{5B9FC220-0063-D14C-BAC7-29C374D5E3B9}"/>
              </a:ext>
            </a:extLst>
          </p:cNvPr>
          <p:cNvSpPr>
            <a:spLocks noGrp="1"/>
          </p:cNvSpPr>
          <p:nvPr>
            <p:ph type="body" sz="quarter" idx="12" hasCustomPrompt="1"/>
          </p:nvPr>
        </p:nvSpPr>
        <p:spPr>
          <a:xfrm>
            <a:off x="601664" y="4772925"/>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6" name="Text Placeholder 28">
            <a:extLst>
              <a:ext uri="{FF2B5EF4-FFF2-40B4-BE49-F238E27FC236}">
                <a16:creationId xmlns:a16="http://schemas.microsoft.com/office/drawing/2014/main" id="{F06C21F1-452A-864F-9F3D-BF7065232F59}"/>
              </a:ext>
            </a:extLst>
          </p:cNvPr>
          <p:cNvSpPr>
            <a:spLocks noGrp="1"/>
          </p:cNvSpPr>
          <p:nvPr>
            <p:ph type="body" sz="quarter" idx="13" hasCustomPrompt="1"/>
          </p:nvPr>
        </p:nvSpPr>
        <p:spPr>
          <a:xfrm>
            <a:off x="601664" y="5171595"/>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a:t>
            </a:r>
          </a:p>
        </p:txBody>
      </p:sp>
      <p:sp>
        <p:nvSpPr>
          <p:cNvPr id="7" name="Text Placeholder 24">
            <a:extLst>
              <a:ext uri="{FF2B5EF4-FFF2-40B4-BE49-F238E27FC236}">
                <a16:creationId xmlns:a16="http://schemas.microsoft.com/office/drawing/2014/main" id="{CBF991A4-66F2-0E4F-8612-F380FB5985B0}"/>
              </a:ext>
            </a:extLst>
          </p:cNvPr>
          <p:cNvSpPr>
            <a:spLocks noGrp="1"/>
          </p:cNvSpPr>
          <p:nvPr>
            <p:ph type="body" sz="quarter" idx="14" hasCustomPrompt="1"/>
          </p:nvPr>
        </p:nvSpPr>
        <p:spPr>
          <a:xfrm>
            <a:off x="341312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8" name="Text Placeholder 26">
            <a:extLst>
              <a:ext uri="{FF2B5EF4-FFF2-40B4-BE49-F238E27FC236}">
                <a16:creationId xmlns:a16="http://schemas.microsoft.com/office/drawing/2014/main" id="{B204FDE1-FBCB-1E43-8DBA-A33A86502D94}"/>
              </a:ext>
            </a:extLst>
          </p:cNvPr>
          <p:cNvSpPr>
            <a:spLocks noGrp="1"/>
          </p:cNvSpPr>
          <p:nvPr>
            <p:ph type="body" sz="quarter" idx="15" hasCustomPrompt="1"/>
          </p:nvPr>
        </p:nvSpPr>
        <p:spPr>
          <a:xfrm>
            <a:off x="341312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9" name="Text Placeholder 28">
            <a:extLst>
              <a:ext uri="{FF2B5EF4-FFF2-40B4-BE49-F238E27FC236}">
                <a16:creationId xmlns:a16="http://schemas.microsoft.com/office/drawing/2014/main" id="{48D95D5C-AD2C-964E-B8BB-ECD883345B16}"/>
              </a:ext>
            </a:extLst>
          </p:cNvPr>
          <p:cNvSpPr>
            <a:spLocks noGrp="1"/>
          </p:cNvSpPr>
          <p:nvPr>
            <p:ph type="body" sz="quarter" idx="16" hasCustomPrompt="1"/>
          </p:nvPr>
        </p:nvSpPr>
        <p:spPr>
          <a:xfrm>
            <a:off x="341312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a:t>
            </a:r>
          </a:p>
        </p:txBody>
      </p:sp>
      <p:sp>
        <p:nvSpPr>
          <p:cNvPr id="10" name="Text Placeholder 24">
            <a:extLst>
              <a:ext uri="{FF2B5EF4-FFF2-40B4-BE49-F238E27FC236}">
                <a16:creationId xmlns:a16="http://schemas.microsoft.com/office/drawing/2014/main" id="{B7C50AAD-D67F-C045-84A8-3B74373D32E9}"/>
              </a:ext>
            </a:extLst>
          </p:cNvPr>
          <p:cNvSpPr>
            <a:spLocks noGrp="1"/>
          </p:cNvSpPr>
          <p:nvPr>
            <p:ph type="body" sz="quarter" idx="17" hasCustomPrompt="1"/>
          </p:nvPr>
        </p:nvSpPr>
        <p:spPr>
          <a:xfrm>
            <a:off x="6256338"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11" name="Text Placeholder 26">
            <a:extLst>
              <a:ext uri="{FF2B5EF4-FFF2-40B4-BE49-F238E27FC236}">
                <a16:creationId xmlns:a16="http://schemas.microsoft.com/office/drawing/2014/main" id="{7B3F54B5-7211-D041-822C-DDBBC93FDE34}"/>
              </a:ext>
            </a:extLst>
          </p:cNvPr>
          <p:cNvSpPr>
            <a:spLocks noGrp="1"/>
          </p:cNvSpPr>
          <p:nvPr>
            <p:ph type="body" sz="quarter" idx="18" hasCustomPrompt="1"/>
          </p:nvPr>
        </p:nvSpPr>
        <p:spPr>
          <a:xfrm>
            <a:off x="6256338"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12" name="Text Placeholder 28">
            <a:extLst>
              <a:ext uri="{FF2B5EF4-FFF2-40B4-BE49-F238E27FC236}">
                <a16:creationId xmlns:a16="http://schemas.microsoft.com/office/drawing/2014/main" id="{A80F42EC-DE4B-5144-99F7-4F92622AAE27}"/>
              </a:ext>
            </a:extLst>
          </p:cNvPr>
          <p:cNvSpPr>
            <a:spLocks noGrp="1"/>
          </p:cNvSpPr>
          <p:nvPr>
            <p:ph type="body" sz="quarter" idx="19" hasCustomPrompt="1"/>
          </p:nvPr>
        </p:nvSpPr>
        <p:spPr>
          <a:xfrm>
            <a:off x="6256338"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a:t>
            </a:r>
          </a:p>
        </p:txBody>
      </p:sp>
      <p:sp>
        <p:nvSpPr>
          <p:cNvPr id="13" name="Text Placeholder 24">
            <a:extLst>
              <a:ext uri="{FF2B5EF4-FFF2-40B4-BE49-F238E27FC236}">
                <a16:creationId xmlns:a16="http://schemas.microsoft.com/office/drawing/2014/main" id="{96B9F418-E7FC-8B4D-B6DF-D05F59C88194}"/>
              </a:ext>
            </a:extLst>
          </p:cNvPr>
          <p:cNvSpPr>
            <a:spLocks noGrp="1"/>
          </p:cNvSpPr>
          <p:nvPr>
            <p:ph type="body" sz="quarter" idx="20" hasCustomPrompt="1"/>
          </p:nvPr>
        </p:nvSpPr>
        <p:spPr>
          <a:xfrm>
            <a:off x="907097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14" name="Text Placeholder 26">
            <a:extLst>
              <a:ext uri="{FF2B5EF4-FFF2-40B4-BE49-F238E27FC236}">
                <a16:creationId xmlns:a16="http://schemas.microsoft.com/office/drawing/2014/main" id="{3C77D641-147C-1940-8BCB-2C5F61CDAA9A}"/>
              </a:ext>
            </a:extLst>
          </p:cNvPr>
          <p:cNvSpPr>
            <a:spLocks noGrp="1"/>
          </p:cNvSpPr>
          <p:nvPr>
            <p:ph type="body" sz="quarter" idx="21" hasCustomPrompt="1"/>
          </p:nvPr>
        </p:nvSpPr>
        <p:spPr>
          <a:xfrm>
            <a:off x="907097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15" name="Text Placeholder 28">
            <a:extLst>
              <a:ext uri="{FF2B5EF4-FFF2-40B4-BE49-F238E27FC236}">
                <a16:creationId xmlns:a16="http://schemas.microsoft.com/office/drawing/2014/main" id="{68B31C8F-F786-E643-88DC-4AE14C437072}"/>
              </a:ext>
            </a:extLst>
          </p:cNvPr>
          <p:cNvSpPr>
            <a:spLocks noGrp="1"/>
          </p:cNvSpPr>
          <p:nvPr>
            <p:ph type="body" sz="quarter" idx="22" hasCustomPrompt="1"/>
          </p:nvPr>
        </p:nvSpPr>
        <p:spPr>
          <a:xfrm>
            <a:off x="907097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a:t>
            </a:r>
          </a:p>
        </p:txBody>
      </p:sp>
      <p:sp>
        <p:nvSpPr>
          <p:cNvPr id="24" name="Picture Placeholder 16">
            <a:extLst>
              <a:ext uri="{FF2B5EF4-FFF2-40B4-BE49-F238E27FC236}">
                <a16:creationId xmlns:a16="http://schemas.microsoft.com/office/drawing/2014/main" id="{8644B5A4-4C62-164B-9FCA-E1A62ECDC6A0}"/>
              </a:ext>
            </a:extLst>
          </p:cNvPr>
          <p:cNvSpPr>
            <a:spLocks noGrp="1"/>
          </p:cNvSpPr>
          <p:nvPr>
            <p:ph type="pic" sz="quarter" idx="23"/>
          </p:nvPr>
        </p:nvSpPr>
        <p:spPr>
          <a:xfrm>
            <a:off x="774200" y="1785409"/>
            <a:ext cx="2160000" cy="2160000"/>
          </a:xfrm>
          <a:prstGeom prst="ellipse">
            <a:avLst/>
          </a:prstGeom>
          <a:ln>
            <a:noFill/>
          </a:ln>
        </p:spPr>
        <p:txBody>
          <a:bodyPr/>
          <a:lstStyle/>
          <a:p>
            <a:r>
              <a:rPr lang="en-US" dirty="0"/>
              <a:t>Click icon to add picture</a:t>
            </a:r>
          </a:p>
        </p:txBody>
      </p:sp>
      <p:sp>
        <p:nvSpPr>
          <p:cNvPr id="26" name="Picture Placeholder 16">
            <a:extLst>
              <a:ext uri="{FF2B5EF4-FFF2-40B4-BE49-F238E27FC236}">
                <a16:creationId xmlns:a16="http://schemas.microsoft.com/office/drawing/2014/main" id="{7216C99D-59E0-D148-8FD5-A06B5D098A96}"/>
              </a:ext>
            </a:extLst>
          </p:cNvPr>
          <p:cNvSpPr>
            <a:spLocks noGrp="1"/>
          </p:cNvSpPr>
          <p:nvPr>
            <p:ph type="pic" sz="quarter" idx="24"/>
          </p:nvPr>
        </p:nvSpPr>
        <p:spPr>
          <a:xfrm>
            <a:off x="3603125" y="1785409"/>
            <a:ext cx="2160000" cy="2160000"/>
          </a:xfrm>
          <a:prstGeom prst="ellipse">
            <a:avLst/>
          </a:prstGeom>
          <a:ln>
            <a:noFill/>
          </a:ln>
        </p:spPr>
        <p:txBody>
          <a:bodyPr/>
          <a:lstStyle/>
          <a:p>
            <a:r>
              <a:rPr lang="en-US" dirty="0"/>
              <a:t>Click icon to add picture</a:t>
            </a:r>
          </a:p>
        </p:txBody>
      </p:sp>
      <p:sp>
        <p:nvSpPr>
          <p:cNvPr id="28" name="Picture Placeholder 16">
            <a:extLst>
              <a:ext uri="{FF2B5EF4-FFF2-40B4-BE49-F238E27FC236}">
                <a16:creationId xmlns:a16="http://schemas.microsoft.com/office/drawing/2014/main" id="{D4B99A33-76D9-4843-8919-AD5FEF9A31F2}"/>
              </a:ext>
            </a:extLst>
          </p:cNvPr>
          <p:cNvSpPr>
            <a:spLocks noGrp="1"/>
          </p:cNvSpPr>
          <p:nvPr>
            <p:ph type="pic" sz="quarter" idx="25"/>
          </p:nvPr>
        </p:nvSpPr>
        <p:spPr>
          <a:xfrm>
            <a:off x="6428875" y="1785409"/>
            <a:ext cx="2160000" cy="2160000"/>
          </a:xfrm>
          <a:prstGeom prst="ellipse">
            <a:avLst/>
          </a:prstGeom>
          <a:ln>
            <a:noFill/>
          </a:ln>
        </p:spPr>
        <p:txBody>
          <a:bodyPr/>
          <a:lstStyle/>
          <a:p>
            <a:r>
              <a:rPr lang="en-US" dirty="0"/>
              <a:t>Click icon to add picture</a:t>
            </a:r>
          </a:p>
        </p:txBody>
      </p:sp>
      <p:sp>
        <p:nvSpPr>
          <p:cNvPr id="30" name="Picture Placeholder 16">
            <a:extLst>
              <a:ext uri="{FF2B5EF4-FFF2-40B4-BE49-F238E27FC236}">
                <a16:creationId xmlns:a16="http://schemas.microsoft.com/office/drawing/2014/main" id="{961589AC-2E68-5C4F-BF84-D883C8663119}"/>
              </a:ext>
            </a:extLst>
          </p:cNvPr>
          <p:cNvSpPr>
            <a:spLocks noGrp="1"/>
          </p:cNvSpPr>
          <p:nvPr>
            <p:ph type="pic" sz="quarter" idx="26"/>
          </p:nvPr>
        </p:nvSpPr>
        <p:spPr>
          <a:xfrm>
            <a:off x="9260975" y="1785409"/>
            <a:ext cx="2160000" cy="2160000"/>
          </a:xfrm>
          <a:prstGeom prst="ellipse">
            <a:avLst/>
          </a:prstGeom>
          <a:ln>
            <a:noFill/>
          </a:ln>
        </p:spPr>
        <p:txBody>
          <a:bodyPr/>
          <a:lstStyle/>
          <a:p>
            <a:r>
              <a:rPr lang="en-US" dirty="0"/>
              <a:t>Click icon to add picture</a:t>
            </a:r>
          </a:p>
        </p:txBody>
      </p:sp>
    </p:spTree>
    <p:extLst>
      <p:ext uri="{BB962C8B-B14F-4D97-AF65-F5344CB8AC3E}">
        <p14:creationId xmlns:p14="http://schemas.microsoft.com/office/powerpoint/2010/main" val="3931047642"/>
      </p:ext>
    </p:extLst>
  </p:cSld>
  <p:clrMapOvr>
    <a:masterClrMapping/>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0" pos="1967">
          <p15:clr>
            <a:srgbClr val="A4A3A4"/>
          </p15:clr>
        </p15:guide>
        <p15:guide id="11" pos="2150">
          <p15:clr>
            <a:srgbClr val="A4A3A4"/>
          </p15:clr>
        </p15:guide>
        <p15:guide id="16" pos="3749">
          <p15:clr>
            <a:srgbClr val="A4A3A4"/>
          </p15:clr>
        </p15:guide>
        <p15:guide id="17" pos="3932">
          <p15:clr>
            <a:srgbClr val="A4A3A4"/>
          </p15:clr>
        </p15:guide>
        <p15:guide id="22" pos="5529">
          <p15:clr>
            <a:srgbClr val="A4A3A4"/>
          </p15:clr>
        </p15:guide>
        <p15:guide id="23" pos="5714">
          <p15:clr>
            <a:srgbClr val="A4A3A4"/>
          </p15:clr>
        </p15:guide>
        <p15:guide id="28" pos="3840">
          <p15:clr>
            <a:srgbClr val="F26B43"/>
          </p15:clr>
        </p15:guide>
        <p15:guide id="29" pos="5576">
          <p15:clr>
            <a:srgbClr val="F26B43"/>
          </p15:clr>
        </p15:guide>
        <p15:guide id="30" pos="2105">
          <p15:clr>
            <a:srgbClr val="F26B43"/>
          </p15:clr>
        </p15:guide>
        <p15:guide id="31" orient="horz" pos="2772">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rofile Slide">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dirty="0"/>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accent3"/>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err="1"/>
              <a:t>Firstname</a:t>
            </a:r>
            <a:r>
              <a:rPr lang="en-US"/>
              <a:t> </a:t>
            </a:r>
            <a:r>
              <a:rPr lang="en-US" err="1"/>
              <a:t>Lastname</a:t>
            </a:r>
            <a:endParaRPr lang="en-US"/>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tx1"/>
                </a:solidFill>
              </a:defRPr>
            </a:lvl1pPr>
          </a:lstStyle>
          <a:p>
            <a:pPr lvl="0"/>
            <a:r>
              <a:rPr lang="en-US"/>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tx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tx1"/>
                </a:solidFill>
                <a:latin typeface="+mj-lt"/>
              </a:defRPr>
            </a:lvl1pPr>
          </a:lstStyle>
          <a:p>
            <a:pPr lvl="0"/>
            <a:r>
              <a:rPr lang="en-US"/>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tx1"/>
                </a:solidFill>
                <a:latin typeface="+mj-lt"/>
              </a:defRPr>
            </a:lvl1pPr>
          </a:lstStyle>
          <a:p>
            <a:pPr lvl="0"/>
            <a:r>
              <a:rPr lang="en-US"/>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tx1"/>
                </a:solidFill>
              </a:defRPr>
            </a:lvl1pPr>
          </a:lstStyle>
          <a:p>
            <a:pPr lvl="0"/>
            <a:r>
              <a:rPr lang="en-US"/>
              <a:t>One</a:t>
            </a:r>
          </a:p>
          <a:p>
            <a:pPr lvl="0"/>
            <a:r>
              <a:rPr lang="en-US"/>
              <a:t>Two</a:t>
            </a:r>
          </a:p>
          <a:p>
            <a:pPr lvl="0"/>
            <a:r>
              <a:rPr lang="en-US"/>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tx1"/>
                </a:solidFill>
              </a:defRPr>
            </a:lvl1pPr>
          </a:lstStyle>
          <a:p>
            <a:pPr lvl="0"/>
            <a:r>
              <a:rPr lang="en-US"/>
              <a:t>Four</a:t>
            </a:r>
          </a:p>
          <a:p>
            <a:pPr lvl="0"/>
            <a:r>
              <a:rPr lang="en-US"/>
              <a:t>Five</a:t>
            </a:r>
          </a:p>
          <a:p>
            <a:pPr lvl="0"/>
            <a:r>
              <a:rPr lang="en-US"/>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tx1"/>
                </a:solidFill>
              </a:defRPr>
            </a:lvl1pPr>
          </a:lstStyle>
          <a:p>
            <a:pPr lvl="0"/>
            <a:r>
              <a:rPr lang="en-US"/>
              <a:t>Seven</a:t>
            </a:r>
          </a:p>
          <a:p>
            <a:pPr lvl="0"/>
            <a:r>
              <a:rPr lang="en-US"/>
              <a:t>Eight</a:t>
            </a:r>
          </a:p>
          <a:p>
            <a:pPr lvl="0"/>
            <a:r>
              <a:rPr lang="en-US"/>
              <a:t>Nine</a:t>
            </a:r>
          </a:p>
        </p:txBody>
      </p:sp>
    </p:spTree>
    <p:extLst>
      <p:ext uri="{BB962C8B-B14F-4D97-AF65-F5344CB8AC3E}">
        <p14:creationId xmlns:p14="http://schemas.microsoft.com/office/powerpoint/2010/main" val="33556447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p15:clr>
            <a:srgbClr val="FBAE40"/>
          </p15:clr>
        </p15:guide>
        <p15:guide id="25" orient="horz" pos="709">
          <p15:clr>
            <a:srgbClr val="FBAE40"/>
          </p15:clr>
        </p15:guide>
        <p15:guide id="26" pos="6834">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rofile Slide 2">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dirty="0"/>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tx1"/>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err="1"/>
              <a:t>Firstname</a:t>
            </a:r>
            <a:r>
              <a:rPr lang="en-US"/>
              <a:t> </a:t>
            </a:r>
            <a:r>
              <a:rPr lang="en-US" err="1"/>
              <a:t>Lastname</a:t>
            </a:r>
            <a:endParaRPr lang="en-US"/>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accent6"/>
                </a:solidFill>
              </a:defRPr>
            </a:lvl1pPr>
          </a:lstStyle>
          <a:p>
            <a:pPr lvl="0"/>
            <a:r>
              <a:rPr lang="en-US"/>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accent6"/>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accent6"/>
                </a:solidFill>
                <a:latin typeface="+mj-lt"/>
              </a:defRPr>
            </a:lvl1pPr>
          </a:lstStyle>
          <a:p>
            <a:pPr lvl="0"/>
            <a:r>
              <a:rPr lang="en-US"/>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accent6"/>
                </a:solidFill>
                <a:latin typeface="+mj-lt"/>
              </a:defRPr>
            </a:lvl1pPr>
          </a:lstStyle>
          <a:p>
            <a:pPr lvl="0"/>
            <a:r>
              <a:rPr lang="en-US"/>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accent6"/>
                </a:solidFill>
              </a:defRPr>
            </a:lvl1pPr>
          </a:lstStyle>
          <a:p>
            <a:pPr lvl="0"/>
            <a:r>
              <a:rPr lang="en-US"/>
              <a:t>One</a:t>
            </a:r>
          </a:p>
          <a:p>
            <a:pPr lvl="0"/>
            <a:r>
              <a:rPr lang="en-US"/>
              <a:t>Two</a:t>
            </a:r>
          </a:p>
          <a:p>
            <a:pPr lvl="0"/>
            <a:r>
              <a:rPr lang="en-US"/>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accent6"/>
                </a:solidFill>
              </a:defRPr>
            </a:lvl1pPr>
          </a:lstStyle>
          <a:p>
            <a:pPr lvl="0"/>
            <a:r>
              <a:rPr lang="en-US"/>
              <a:t>Four</a:t>
            </a:r>
          </a:p>
          <a:p>
            <a:pPr lvl="0"/>
            <a:r>
              <a:rPr lang="en-US"/>
              <a:t>Five</a:t>
            </a:r>
          </a:p>
          <a:p>
            <a:pPr lvl="0"/>
            <a:r>
              <a:rPr lang="en-US"/>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accent6"/>
                </a:solidFill>
              </a:defRPr>
            </a:lvl1pPr>
          </a:lstStyle>
          <a:p>
            <a:pPr lvl="0"/>
            <a:r>
              <a:rPr lang="en-US"/>
              <a:t>Seven</a:t>
            </a:r>
          </a:p>
          <a:p>
            <a:pPr lvl="0"/>
            <a:r>
              <a:rPr lang="en-US"/>
              <a:t>Eight</a:t>
            </a:r>
          </a:p>
          <a:p>
            <a:pPr lvl="0"/>
            <a:r>
              <a:rPr lang="en-US"/>
              <a:t>Nine</a:t>
            </a:r>
          </a:p>
        </p:txBody>
      </p:sp>
    </p:spTree>
    <p:extLst>
      <p:ext uri="{BB962C8B-B14F-4D97-AF65-F5344CB8AC3E}">
        <p14:creationId xmlns:p14="http://schemas.microsoft.com/office/powerpoint/2010/main" val="178706441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p15:clr>
            <a:srgbClr val="FBAE40"/>
          </p15:clr>
        </p15:guide>
        <p15:guide id="25" orient="horz" pos="709">
          <p15:clr>
            <a:srgbClr val="FBAE40"/>
          </p15:clr>
        </p15:guide>
        <p15:guide id="26" pos="6834">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Large Number Divider 1">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4941888" y="585788"/>
            <a:ext cx="6667500" cy="690119"/>
          </a:xfrm>
        </p:spPr>
        <p:txBody>
          <a:bodyPr anchor="t">
            <a:noAutofit/>
          </a:bodyPr>
          <a:lstStyle>
            <a:lvl1pPr marL="0" indent="0">
              <a:spcAft>
                <a:spcPts val="600"/>
              </a:spcAft>
              <a:buFont typeface="Wingdings" panose="05000000000000000000" pitchFamily="2" charset="2"/>
              <a:buNone/>
              <a:defRPr sz="3600">
                <a:solidFill>
                  <a:schemeClr val="tx1"/>
                </a:solidFill>
                <a:latin typeface="+mj-lt"/>
              </a:defRPr>
            </a:lvl1pPr>
          </a:lstStyle>
          <a:p>
            <a:pPr lvl="0"/>
            <a:r>
              <a:rPr lang="en-US"/>
              <a:t>Section 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1</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Tree>
    <p:extLst>
      <p:ext uri="{BB962C8B-B14F-4D97-AF65-F5344CB8AC3E}">
        <p14:creationId xmlns:p14="http://schemas.microsoft.com/office/powerpoint/2010/main" val="12784993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E8663993-2CF4-0843-9834-2078442DBA7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44110904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25F75097-07A2-DA4F-AFC5-71B04739FCB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83089076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96CEF9B0-0F7A-414C-9382-56532822A960}"/>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93171384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0B03ADF2-CBA0-AB48-AC2A-77EAF2C81AA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424279481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Large Number Divider 1">
    <p:bg>
      <p:bgRef idx="1001">
        <a:schemeClr val="bg2"/>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D287FF5-DA2B-6549-A430-2AB0462370E7}"/>
              </a:ext>
            </a:extLst>
          </p:cNvPr>
          <p:cNvSpPr txBox="1"/>
          <p:nvPr userDrawn="1"/>
        </p:nvSpPr>
        <p:spPr>
          <a:xfrm>
            <a:off x="0" y="680485"/>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1</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9" name="Title 1">
            <a:extLst>
              <a:ext uri="{FF2B5EF4-FFF2-40B4-BE49-F238E27FC236}">
                <a16:creationId xmlns:a16="http://schemas.microsoft.com/office/drawing/2014/main" id="{939C9626-6AB7-9442-8C32-698E08BC85A7}"/>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00663928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6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3"/>
            <a:ext cx="4356100" cy="6177517"/>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2</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649666AF-1BFD-C547-B312-5E30EBC9B839}"/>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68547243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3</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443D24FC-F71D-C245-A2DA-55D32F6AA872}"/>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416891561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4</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DA3A573E-5425-E24C-AC5B-D2C67E89FC53}"/>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12634903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9_Large Number Divider 1">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4" name="TextBox 3">
            <a:extLst>
              <a:ext uri="{FF2B5EF4-FFF2-40B4-BE49-F238E27FC236}">
                <a16:creationId xmlns:a16="http://schemas.microsoft.com/office/drawing/2014/main" id="{3D287FF5-DA2B-6549-A430-2AB0462370E7}"/>
              </a:ext>
            </a:extLst>
          </p:cNvPr>
          <p:cNvSpPr txBox="1"/>
          <p:nvPr userDrawn="1"/>
        </p:nvSpPr>
        <p:spPr>
          <a:xfrm>
            <a:off x="0" y="680484"/>
            <a:ext cx="4356100" cy="6177516"/>
          </a:xfrm>
          <a:prstGeom prst="rect">
            <a:avLst/>
          </a:prstGeom>
          <a:noFill/>
          <a:effectLst>
            <a:outerShdw blurRad="76200" dist="76200" dir="2700000" algn="tl" rotWithShape="0">
              <a:prstClr val="black">
                <a:alpha val="20000"/>
              </a:prstClr>
            </a:outerShdw>
          </a:effectLst>
        </p:spPr>
        <p:txBody>
          <a:bodyPr wrap="square" lIns="0" tIns="0" rIns="0" bIns="0" rtlCol="0" anchor="t">
            <a:noAutofit/>
          </a:bodyPr>
          <a:lstStyle/>
          <a:p>
            <a:pPr algn="l"/>
            <a:r>
              <a:rPr lang="en-US" sz="50000" b="1" i="0" dirty="0">
                <a:solidFill>
                  <a:schemeClr val="accent1"/>
                </a:solidFill>
                <a:latin typeface="Segoe UI" panose="020B0502040204020203" pitchFamily="34" charset="0"/>
                <a:cs typeface="Segoe UI" panose="020B0502040204020203" pitchFamily="34" charset="0"/>
              </a:rPr>
              <a:t>5</a:t>
            </a:r>
          </a:p>
        </p:txBody>
      </p:sp>
      <p:sp>
        <p:nvSpPr>
          <p:cNvPr id="7" name="Text Placeholder 2">
            <a:extLst>
              <a:ext uri="{FF2B5EF4-FFF2-40B4-BE49-F238E27FC236}">
                <a16:creationId xmlns:a16="http://schemas.microsoft.com/office/drawing/2014/main" id="{160E18D5-0E84-C64E-9599-465CAF60302E}"/>
              </a:ext>
            </a:extLst>
          </p:cNvPr>
          <p:cNvSpPr>
            <a:spLocks noGrp="1"/>
          </p:cNvSpPr>
          <p:nvPr>
            <p:ph type="body" sz="quarter" idx="12" hasCustomPrompt="1"/>
          </p:nvPr>
        </p:nvSpPr>
        <p:spPr>
          <a:xfrm>
            <a:off x="4941888" y="1307806"/>
            <a:ext cx="6667500" cy="2121194"/>
          </a:xfrm>
        </p:spPr>
        <p:txBody>
          <a:bodyPr anchor="t">
            <a:noAutofit/>
          </a:bodyPr>
          <a:lstStyle>
            <a:lvl1pPr marL="0" indent="0">
              <a:spcAft>
                <a:spcPts val="600"/>
              </a:spcAft>
              <a:buFont typeface="Wingdings" panose="05000000000000000000" pitchFamily="2" charset="2"/>
              <a:buNone/>
              <a:defRPr sz="2400">
                <a:solidFill>
                  <a:schemeClr val="tx1"/>
                </a:solidFill>
              </a:defRPr>
            </a:lvl1pPr>
          </a:lstStyle>
          <a:p>
            <a:pPr lvl="0"/>
            <a:r>
              <a:rPr lang="en-US"/>
              <a:t>Section Details</a:t>
            </a:r>
          </a:p>
        </p:txBody>
      </p:sp>
      <p:sp>
        <p:nvSpPr>
          <p:cNvPr id="8" name="Title 1">
            <a:extLst>
              <a:ext uri="{FF2B5EF4-FFF2-40B4-BE49-F238E27FC236}">
                <a16:creationId xmlns:a16="http://schemas.microsoft.com/office/drawing/2014/main" id="{AD9EEC05-DC95-844E-868F-EEEB231AD961}"/>
              </a:ext>
            </a:extLst>
          </p:cNvPr>
          <p:cNvSpPr>
            <a:spLocks noGrp="1"/>
          </p:cNvSpPr>
          <p:nvPr>
            <p:ph type="title" hasCustomPrompt="1"/>
          </p:nvPr>
        </p:nvSpPr>
        <p:spPr>
          <a:xfrm>
            <a:off x="4941888" y="585788"/>
            <a:ext cx="6667230" cy="714094"/>
          </a:xfrm>
          <a:noFill/>
        </p:spPr>
        <p:txBody>
          <a:bodyPr wrap="square" lIns="0" tIns="0" rIns="0" bIns="0" anchor="t" anchorCtr="0">
            <a:no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70901927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eveloper Code Layout full pa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0"/>
            <a:ext cx="3788358" cy="493776"/>
          </a:xfrm>
          <a:gradFill flip="none" rotWithShape="1">
            <a:gsLst>
              <a:gs pos="0">
                <a:srgbClr val="000000"/>
              </a:gs>
              <a:gs pos="99000">
                <a:srgbClr val="000000"/>
              </a:gs>
              <a:gs pos="99000">
                <a:schemeClr val="accent1"/>
              </a:gs>
            </a:gsLst>
            <a:lin ang="10800000" scaled="1"/>
            <a:tileRect/>
          </a:gradFill>
        </p:spPr>
        <p:txBody>
          <a:bodyPr vert="horz" wrap="square" lIns="585216" tIns="91440" rIns="0" bIns="91440" rtlCol="0">
            <a:spAutoFit/>
          </a:bodyPr>
          <a:lstStyle>
            <a:lvl1pPr marL="0" indent="0">
              <a:buNone/>
              <a:defRPr lang="en-US" sz="1999" dirty="0">
                <a:solidFill>
                  <a:srgbClr val="FFFFFF"/>
                </a:solidFill>
                <a:latin typeface="+mj-lt"/>
              </a:defRPr>
            </a:lvl1pPr>
          </a:lstStyle>
          <a:p>
            <a:pPr marL="0" lvl="0" indent="0">
              <a:buNone/>
            </a:pPr>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91438" y="710247"/>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392248585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438">
          <p15:clr>
            <a:srgbClr val="5ACBF0"/>
          </p15:clr>
        </p15:guide>
        <p15:guide id="3" orient="horz" pos="288">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eveloper Code Layou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210043159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de Bottom">
    <p:bg>
      <p:bgRef idx="1001">
        <a:schemeClr val="bg2"/>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316394872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de Top">
    <p:bg>
      <p:bgRef idx="1001">
        <a:schemeClr val="bg2"/>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147850174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de Right s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108924474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de Left sde">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407222772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572439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40108695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ection Divi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Subtitle</a:t>
            </a:r>
          </a:p>
        </p:txBody>
      </p:sp>
    </p:spTree>
    <p:extLst>
      <p:ext uri="{BB962C8B-B14F-4D97-AF65-F5344CB8AC3E}">
        <p14:creationId xmlns:p14="http://schemas.microsoft.com/office/powerpoint/2010/main" val="36078968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ection Divider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Subtitle</a:t>
            </a:r>
          </a:p>
        </p:txBody>
      </p:sp>
    </p:spTree>
    <p:extLst>
      <p:ext uri="{BB962C8B-B14F-4D97-AF65-F5344CB8AC3E}">
        <p14:creationId xmlns:p14="http://schemas.microsoft.com/office/powerpoint/2010/main" val="29154097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ection Divider 3">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Subtitle</a:t>
            </a:r>
          </a:p>
        </p:txBody>
      </p:sp>
    </p:spTree>
    <p:extLst>
      <p:ext uri="{BB962C8B-B14F-4D97-AF65-F5344CB8AC3E}">
        <p14:creationId xmlns:p14="http://schemas.microsoft.com/office/powerpoint/2010/main" val="7962295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ection Divider 4">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93204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description</a:t>
            </a:r>
          </a:p>
        </p:txBody>
      </p:sp>
      <p:sp>
        <p:nvSpPr>
          <p:cNvPr id="5" name="Text Placeholder 4"/>
          <p:cNvSpPr>
            <a:spLocks noGrp="1"/>
          </p:cNvSpPr>
          <p:nvPr>
            <p:ph type="body" sz="quarter" idx="12" hasCustomPrompt="1"/>
          </p:nvPr>
        </p:nvSpPr>
        <p:spPr>
          <a:xfrm>
            <a:off x="585216" y="585788"/>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accent3"/>
                </a:solidFill>
                <a:latin typeface="+mn-lt"/>
              </a:defRPr>
            </a:lvl1pPr>
          </a:lstStyle>
          <a:p>
            <a:pPr lvl="0"/>
            <a:r>
              <a:rPr lang="en-US"/>
              <a:t>Section Name</a:t>
            </a:r>
          </a:p>
        </p:txBody>
      </p:sp>
    </p:spTree>
    <p:extLst>
      <p:ext uri="{BB962C8B-B14F-4D97-AF65-F5344CB8AC3E}">
        <p14:creationId xmlns:p14="http://schemas.microsoft.com/office/powerpoint/2010/main" val="41612116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a:t>Section title with no subtitle</a:t>
            </a:r>
          </a:p>
        </p:txBody>
      </p:sp>
    </p:spTree>
    <p:extLst>
      <p:ext uri="{BB962C8B-B14F-4D97-AF65-F5344CB8AC3E}">
        <p14:creationId xmlns:p14="http://schemas.microsoft.com/office/powerpoint/2010/main" val="26883796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 with no subtitle</a:t>
            </a:r>
          </a:p>
        </p:txBody>
      </p:sp>
    </p:spTree>
    <p:extLst>
      <p:ext uri="{BB962C8B-B14F-4D97-AF65-F5344CB8AC3E}">
        <p14:creationId xmlns:p14="http://schemas.microsoft.com/office/powerpoint/2010/main" val="26643969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lank 12 Column">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879944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lank 12 Column Dark Bkg">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261359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Apendix Blue Bkg">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377B63-6619-6B40-8D85-1D972ED609B9}"/>
              </a:ext>
            </a:extLst>
          </p:cNvPr>
          <p:cNvSpPr>
            <a:spLocks noGrp="1"/>
          </p:cNvSpPr>
          <p:nvPr>
            <p:ph type="body" sz="quarter" idx="10" hasCustomPrompt="1"/>
          </p:nvPr>
        </p:nvSpPr>
        <p:spPr>
          <a:xfrm>
            <a:off x="584200" y="5715040"/>
            <a:ext cx="5367338" cy="553998"/>
          </a:xfrm>
        </p:spPr>
        <p:txBody>
          <a:bodyPr anchor="b"/>
          <a:lstStyle>
            <a:lvl1pPr marL="0" indent="0">
              <a:buNone/>
              <a:defRPr sz="3600">
                <a:latin typeface="+mj-lt"/>
              </a:defRPr>
            </a:lvl1pPr>
          </a:lstStyle>
          <a:p>
            <a:pPr lvl="0"/>
            <a:r>
              <a:rPr lang="en-US"/>
              <a:t>Appendix</a:t>
            </a:r>
          </a:p>
        </p:txBody>
      </p:sp>
    </p:spTree>
    <p:extLst>
      <p:ext uri="{BB962C8B-B14F-4D97-AF65-F5344CB8AC3E}">
        <p14:creationId xmlns:p14="http://schemas.microsoft.com/office/powerpoint/2010/main" val="70808678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6" pos="3749">
          <p15:clr>
            <a:srgbClr val="A4A3A4"/>
          </p15:clr>
        </p15:guide>
        <p15:guide id="17" pos="3932">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347598492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400378676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image" Target="../media/image2.emf"/><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oleObject" Target="../embeddings/oleObject1.bin"/><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tags" Target="../tags/tag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F41EEEF-C79D-67BF-71FE-72CFD7A83C25}"/>
              </a:ext>
            </a:extLst>
          </p:cNvPr>
          <p:cNvGraphicFramePr>
            <a:graphicFrameLocks noChangeAspect="1"/>
          </p:cNvGraphicFramePr>
          <p:nvPr userDrawn="1">
            <p:custDataLst>
              <p:tags r:id="rId92"/>
            </p:custDataLst>
            <p:extLst>
              <p:ext uri="{D42A27DB-BD31-4B8C-83A1-F6EECF244321}">
                <p14:modId xmlns:p14="http://schemas.microsoft.com/office/powerpoint/2010/main" val="41589788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3" imgW="425" imgH="424" progId="TCLayout.ActiveDocument.1">
                  <p:embed/>
                </p:oleObj>
              </mc:Choice>
              <mc:Fallback>
                <p:oleObj name="think-cell Slide" r:id="rId93" imgW="425" imgH="424" progId="TCLayout.ActiveDocument.1">
                  <p:embed/>
                  <p:pic>
                    <p:nvPicPr>
                      <p:cNvPr id="8" name="think-cell data - do not delete" hidden="1">
                        <a:extLst>
                          <a:ext uri="{FF2B5EF4-FFF2-40B4-BE49-F238E27FC236}">
                            <a16:creationId xmlns:a16="http://schemas.microsoft.com/office/drawing/2014/main" id="{4F41EEEF-C79D-67BF-71FE-72CFD7A83C25}"/>
                          </a:ext>
                        </a:extLst>
                      </p:cNvPr>
                      <p:cNvPicPr/>
                      <p:nvPr/>
                    </p:nvPicPr>
                    <p:blipFill>
                      <a:blip r:embed="rId94"/>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95" cstate="hqprint">
            <a:extLst>
              <a:ext uri="{28A0092B-C50C-407E-A947-70E740481C1C}">
                <a14:useLocalDpi xmlns:a14="http://schemas.microsoft.com/office/drawing/2010/main"/>
              </a:ext>
            </a:extLst>
          </a:blip>
          <a:srcRect l="762"/>
          <a:stretch/>
        </p:blipFill>
        <p:spPr>
          <a:xfrm rot="5400000">
            <a:off x="10159048" y="2926069"/>
            <a:ext cx="6858000" cy="1170455"/>
          </a:xfrm>
          <a:prstGeom prst="rect">
            <a:avLst/>
          </a:prstGeom>
        </p:spPr>
      </p:pic>
      <p:sp>
        <p:nvSpPr>
          <p:cNvPr id="5" name="Slide Number Placeholder 4">
            <a:extLst>
              <a:ext uri="{FF2B5EF4-FFF2-40B4-BE49-F238E27FC236}">
                <a16:creationId xmlns:a16="http://schemas.microsoft.com/office/drawing/2014/main" id="{11A25BEF-E226-7571-2C98-C8FB4A3D61F2}"/>
              </a:ext>
            </a:extLst>
          </p:cNvPr>
          <p:cNvSpPr>
            <a:spLocks noGrp="1"/>
          </p:cNvSpPr>
          <p:nvPr>
            <p:ph type="sldNum" sz="quarter" idx="4"/>
          </p:nvPr>
        </p:nvSpPr>
        <p:spPr>
          <a:xfrm>
            <a:off x="11117149" y="6564314"/>
            <a:ext cx="792466" cy="123111"/>
          </a:xfrm>
          <a:prstGeom prst="rect">
            <a:avLst/>
          </a:prstGeom>
        </p:spPr>
        <p:txBody>
          <a:bodyPr vert="horz" wrap="square" lIns="0" tIns="0" rIns="0" bIns="0" rtlCol="0" anchor="ctr">
            <a:spAutoFit/>
          </a:bodyPr>
          <a:lstStyle>
            <a:lvl1pPr algn="r">
              <a:defRPr sz="800">
                <a:solidFill>
                  <a:schemeClr val="tx1"/>
                </a:solidFill>
              </a:defRPr>
            </a:lvl1pPr>
          </a:lstStyle>
          <a:p>
            <a:fld id="{0F0F523D-4DA0-4642-AC4E-F986DBA3B540}" type="slidenum">
              <a:rPr lang="en-US" smtClean="0"/>
              <a:pPr/>
              <a:t>‹#›</a:t>
            </a:fld>
            <a:endParaRPr lang="en-US" dirty="0"/>
          </a:p>
        </p:txBody>
      </p:sp>
    </p:spTree>
    <p:extLst>
      <p:ext uri="{BB962C8B-B14F-4D97-AF65-F5344CB8AC3E}">
        <p14:creationId xmlns:p14="http://schemas.microsoft.com/office/powerpoint/2010/main" val="3641671672"/>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 id="2147483745" r:id="rId18"/>
    <p:sldLayoutId id="2147483746" r:id="rId19"/>
    <p:sldLayoutId id="2147483747" r:id="rId20"/>
    <p:sldLayoutId id="2147483748" r:id="rId21"/>
    <p:sldLayoutId id="2147483749" r:id="rId22"/>
    <p:sldLayoutId id="2147483750" r:id="rId23"/>
    <p:sldLayoutId id="2147483751" r:id="rId24"/>
    <p:sldLayoutId id="2147483752" r:id="rId25"/>
    <p:sldLayoutId id="2147483753" r:id="rId26"/>
    <p:sldLayoutId id="2147483754" r:id="rId27"/>
    <p:sldLayoutId id="2147483755" r:id="rId28"/>
    <p:sldLayoutId id="2147483756" r:id="rId29"/>
    <p:sldLayoutId id="2147483757" r:id="rId30"/>
    <p:sldLayoutId id="2147483758" r:id="rId31"/>
    <p:sldLayoutId id="2147483759" r:id="rId32"/>
    <p:sldLayoutId id="2147483760" r:id="rId33"/>
    <p:sldLayoutId id="2147483761" r:id="rId34"/>
    <p:sldLayoutId id="2147483762" r:id="rId35"/>
    <p:sldLayoutId id="2147483763" r:id="rId36"/>
    <p:sldLayoutId id="2147483764" r:id="rId37"/>
    <p:sldLayoutId id="2147483765" r:id="rId38"/>
    <p:sldLayoutId id="2147483766" r:id="rId39"/>
    <p:sldLayoutId id="2147483767" r:id="rId40"/>
    <p:sldLayoutId id="2147483768" r:id="rId41"/>
    <p:sldLayoutId id="2147483769" r:id="rId42"/>
    <p:sldLayoutId id="2147483770" r:id="rId43"/>
    <p:sldLayoutId id="2147483771" r:id="rId44"/>
    <p:sldLayoutId id="2147483772" r:id="rId45"/>
    <p:sldLayoutId id="2147483773" r:id="rId46"/>
    <p:sldLayoutId id="2147483774" r:id="rId47"/>
    <p:sldLayoutId id="2147483775" r:id="rId48"/>
    <p:sldLayoutId id="2147483776" r:id="rId49"/>
    <p:sldLayoutId id="2147483777" r:id="rId50"/>
    <p:sldLayoutId id="2147483778" r:id="rId51"/>
    <p:sldLayoutId id="2147483779" r:id="rId52"/>
    <p:sldLayoutId id="2147483780" r:id="rId53"/>
    <p:sldLayoutId id="2147483781" r:id="rId54"/>
    <p:sldLayoutId id="2147483782" r:id="rId55"/>
    <p:sldLayoutId id="2147483783" r:id="rId56"/>
    <p:sldLayoutId id="2147483784" r:id="rId57"/>
    <p:sldLayoutId id="2147483785" r:id="rId58"/>
    <p:sldLayoutId id="2147483786" r:id="rId59"/>
    <p:sldLayoutId id="2147483787" r:id="rId60"/>
    <p:sldLayoutId id="2147483788" r:id="rId61"/>
    <p:sldLayoutId id="2147483789" r:id="rId62"/>
    <p:sldLayoutId id="2147483790" r:id="rId63"/>
    <p:sldLayoutId id="2147483791" r:id="rId64"/>
    <p:sldLayoutId id="2147483792" r:id="rId65"/>
    <p:sldLayoutId id="2147483793" r:id="rId66"/>
    <p:sldLayoutId id="2147483794" r:id="rId67"/>
    <p:sldLayoutId id="2147483795" r:id="rId68"/>
    <p:sldLayoutId id="2147483796" r:id="rId69"/>
    <p:sldLayoutId id="2147483797" r:id="rId70"/>
    <p:sldLayoutId id="2147483798" r:id="rId71"/>
    <p:sldLayoutId id="2147483799" r:id="rId72"/>
    <p:sldLayoutId id="2147483800" r:id="rId73"/>
    <p:sldLayoutId id="2147483801" r:id="rId74"/>
    <p:sldLayoutId id="2147483802" r:id="rId75"/>
    <p:sldLayoutId id="2147483803" r:id="rId76"/>
    <p:sldLayoutId id="2147483804" r:id="rId77"/>
    <p:sldLayoutId id="2147483805" r:id="rId78"/>
    <p:sldLayoutId id="2147483806" r:id="rId79"/>
    <p:sldLayoutId id="2147483807" r:id="rId80"/>
    <p:sldLayoutId id="2147483808" r:id="rId81"/>
    <p:sldLayoutId id="2147483809" r:id="rId82"/>
    <p:sldLayoutId id="2147483810" r:id="rId83"/>
    <p:sldLayoutId id="2147483811" r:id="rId84"/>
    <p:sldLayoutId id="2147483812" r:id="rId85"/>
    <p:sldLayoutId id="2147483813" r:id="rId86"/>
    <p:sldLayoutId id="2147483814" r:id="rId87"/>
    <p:sldLayoutId id="2147483815" r:id="rId88"/>
    <p:sldLayoutId id="2147483816" r:id="rId89"/>
    <p:sldLayoutId id="2147483817" r:id="rId90"/>
  </p:sldLayoutIdLst>
  <p:transition>
    <p:fade/>
  </p:transition>
  <p:hf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86.xml"/><Relationship Id="rId1" Type="http://schemas.openxmlformats.org/officeDocument/2006/relationships/tags" Target="../tags/tag2.xml"/><Relationship Id="rId6" Type="http://schemas.openxmlformats.org/officeDocument/2006/relationships/hyperlink" Target="https://techaisle.com/blog/421-delivering-digital-transformation-benefits-to-smb-and-mid-market-customers" TargetMode="External"/><Relationship Id="rId5" Type="http://schemas.openxmlformats.org/officeDocument/2006/relationships/image" Target="../media/image7.png"/><Relationship Id="rId4" Type="http://schemas.openxmlformats.org/officeDocument/2006/relationships/image" Target="../media/image6.e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86.xml"/><Relationship Id="rId1" Type="http://schemas.openxmlformats.org/officeDocument/2006/relationships/tags" Target="../tags/tag3.x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3.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EC001D76-7375-25D6-DF05-55D8C545B76E}"/>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1162850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5" name="think-cell data - do not delete" hidden="1">
                        <a:extLst>
                          <a:ext uri="{FF2B5EF4-FFF2-40B4-BE49-F238E27FC236}">
                            <a16:creationId xmlns:a16="http://schemas.microsoft.com/office/drawing/2014/main" id="{EC001D76-7375-25D6-DF05-55D8C545B76E}"/>
                          </a:ext>
                          <a:ext uri="{C183D7F6-B498-43B3-948B-1728B52AA6E4}">
                            <adec:decorative xmlns:adec="http://schemas.microsoft.com/office/drawing/2017/decorative" val="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5" name="Title 1">
            <a:extLst>
              <a:ext uri="{FF2B5EF4-FFF2-40B4-BE49-F238E27FC236}">
                <a16:creationId xmlns:a16="http://schemas.microsoft.com/office/drawing/2014/main" id="{C41E572B-FE77-A70C-4646-F5DA6CB4DB69}"/>
              </a:ext>
            </a:extLst>
          </p:cNvPr>
          <p:cNvSpPr txBox="1">
            <a:spLocks noGrp="1"/>
          </p:cNvSpPr>
          <p:nvPr>
            <p:ph type="title" idx="4294967295"/>
          </p:nvPr>
        </p:nvSpPr>
        <p:spPr>
          <a:xfrm>
            <a:off x="293688" y="152400"/>
            <a:ext cx="11607800"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50" normalizeH="0" baseline="0" noProof="0" dirty="0">
                <a:ln w="3175">
                  <a:noFill/>
                </a:ln>
                <a:gradFill>
                  <a:gsLst>
                    <a:gs pos="0">
                      <a:schemeClr val="tx2"/>
                    </a:gs>
                    <a:gs pos="100000">
                      <a:schemeClr val="accent1"/>
                    </a:gs>
                  </a:gsLst>
                  <a:lin ang="2700000" scaled="0"/>
                </a:gradFill>
                <a:effectLst/>
                <a:uLnTx/>
                <a:uFillTx/>
                <a:latin typeface="+mj-lt"/>
                <a:ea typeface="+mn-ea"/>
                <a:cs typeface="Segoe UI Semibold" panose="020B0702040204020203" pitchFamily="34" charset="0"/>
              </a:rPr>
              <a:t>Windows Server 2025 for device partners</a:t>
            </a:r>
          </a:p>
        </p:txBody>
      </p:sp>
      <p:sp>
        <p:nvSpPr>
          <p:cNvPr id="87" name="TextBox 86">
            <a:extLst>
              <a:ext uri="{FF2B5EF4-FFF2-40B4-BE49-F238E27FC236}">
                <a16:creationId xmlns:a16="http://schemas.microsoft.com/office/drawing/2014/main" id="{10131B6B-B6FF-B7E9-631F-A38B5C2B7E3A}"/>
              </a:ext>
            </a:extLst>
          </p:cNvPr>
          <p:cNvSpPr txBox="1">
            <a:spLocks/>
          </p:cNvSpPr>
          <p:nvPr/>
        </p:nvSpPr>
        <p:spPr>
          <a:xfrm>
            <a:off x="293688" y="512698"/>
            <a:ext cx="1819216" cy="215444"/>
          </a:xfrm>
          <a:prstGeom prst="rect">
            <a:avLst/>
          </a:prstGeom>
          <a:noFill/>
        </p:spPr>
        <p:txBody>
          <a:bodyPr wrap="square" lIns="0" tIns="0" rIns="0" bIns="0">
            <a:spAutoFit/>
          </a:bodyPr>
          <a:lstStyle/>
          <a:p>
            <a:r>
              <a:rPr lang="en-US" sz="1400" dirty="0">
                <a:latin typeface="+mj-lt"/>
              </a:rPr>
              <a:t>At-a-glance battlecard</a:t>
            </a:r>
          </a:p>
        </p:txBody>
      </p:sp>
      <p:pic>
        <p:nvPicPr>
          <p:cNvPr id="21" name="Picture 20">
            <a:extLst>
              <a:ext uri="{FF2B5EF4-FFF2-40B4-BE49-F238E27FC236}">
                <a16:creationId xmlns:a16="http://schemas.microsoft.com/office/drawing/2014/main" id="{0806A34A-D26C-1486-8805-EB35C2A924E7}"/>
              </a:ext>
              <a:ext uri="{C183D7F6-B498-43B3-948B-1728B52AA6E4}">
                <adec:decorative xmlns:adec="http://schemas.microsoft.com/office/drawing/2017/decorative" val="1"/>
              </a:ext>
            </a:extLst>
          </p:cNvPr>
          <p:cNvPicPr>
            <a:picLocks noChangeAspect="1"/>
          </p:cNvPicPr>
          <p:nvPr/>
        </p:nvPicPr>
        <p:blipFill rotWithShape="1">
          <a:blip r:embed="rId5" cstate="print">
            <a:alphaModFix amt="64000"/>
            <a:extLst>
              <a:ext uri="{28A0092B-C50C-407E-A947-70E740481C1C}">
                <a14:useLocalDpi xmlns:a14="http://schemas.microsoft.com/office/drawing/2010/main"/>
              </a:ext>
            </a:extLst>
          </a:blip>
          <a:srcRect l="14676" t="58489" r="14676" b="35673"/>
          <a:stretch/>
        </p:blipFill>
        <p:spPr>
          <a:xfrm>
            <a:off x="293688" y="804382"/>
            <a:ext cx="11607800" cy="539427"/>
          </a:xfrm>
          <a:prstGeom prst="roundRect">
            <a:avLst/>
          </a:prstGeom>
        </p:spPr>
      </p:pic>
      <p:sp>
        <p:nvSpPr>
          <p:cNvPr id="34" name="Rectangle: Rounded Corners 33">
            <a:extLst>
              <a:ext uri="{FF2B5EF4-FFF2-40B4-BE49-F238E27FC236}">
                <a16:creationId xmlns:a16="http://schemas.microsoft.com/office/drawing/2014/main" id="{83E70813-098C-C1CA-1F78-EE08E47B4446}"/>
              </a:ext>
              <a:ext uri="{C183D7F6-B498-43B3-948B-1728B52AA6E4}">
                <adec:decorative xmlns:adec="http://schemas.microsoft.com/office/drawing/2017/decorative" val="1"/>
              </a:ext>
            </a:extLst>
          </p:cNvPr>
          <p:cNvSpPr>
            <a:spLocks/>
          </p:cNvSpPr>
          <p:nvPr/>
        </p:nvSpPr>
        <p:spPr bwMode="auto">
          <a:xfrm>
            <a:off x="293688" y="804382"/>
            <a:ext cx="11607800" cy="539427"/>
          </a:xfrm>
          <a:prstGeom prst="roundRect">
            <a:avLst/>
          </a:prstGeom>
          <a:gradFill flip="none" rotWithShape="1">
            <a:gsLst>
              <a:gs pos="20000">
                <a:schemeClr val="tx2">
                  <a:alpha val="75000"/>
                </a:schemeClr>
              </a:gs>
              <a:gs pos="80000">
                <a:schemeClr val="accent1">
                  <a:alpha val="85000"/>
                </a:schemeClr>
              </a:gs>
            </a:gsLst>
            <a:lin ang="4200000" scaled="0"/>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bg1"/>
              </a:solidFill>
              <a:ea typeface="Noto Sans" panose="020B0502040504020204" pitchFamily="34" charset="0"/>
              <a:cs typeface="Noto Sans" panose="020B0502040504020204" pitchFamily="34" charset="0"/>
            </a:endParaRPr>
          </a:p>
        </p:txBody>
      </p:sp>
      <p:sp>
        <p:nvSpPr>
          <p:cNvPr id="118" name="Rectangle: Rounded Corners 117">
            <a:extLst>
              <a:ext uri="{FF2B5EF4-FFF2-40B4-BE49-F238E27FC236}">
                <a16:creationId xmlns:a16="http://schemas.microsoft.com/office/drawing/2014/main" id="{C8CAF5EC-C8CA-C895-6900-2CC84A2F3B1B}"/>
              </a:ext>
            </a:extLst>
          </p:cNvPr>
          <p:cNvSpPr/>
          <p:nvPr/>
        </p:nvSpPr>
        <p:spPr bwMode="auto">
          <a:xfrm>
            <a:off x="336128" y="848635"/>
            <a:ext cx="1565657" cy="450922"/>
          </a:xfrm>
          <a:prstGeom prst="roundRect">
            <a:avLst>
              <a:gd name="adj" fmla="val 11397"/>
            </a:avLst>
          </a:prstGeom>
          <a:solidFill>
            <a:srgbClr val="FFFFFF"/>
          </a:solidFill>
          <a:ln w="12700" cap="rnd">
            <a:noFill/>
            <a:prstDash val="solid"/>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100" dirty="0">
                <a:solidFill>
                  <a:schemeClr val="accent1"/>
                </a:solidFill>
                <a:latin typeface="+mj-lt"/>
                <a:cs typeface="Segoe UI" panose="020B0502040204020203" pitchFamily="34" charset="0"/>
              </a:rPr>
              <a:t>Product snapshot</a:t>
            </a:r>
          </a:p>
        </p:txBody>
      </p:sp>
      <p:sp>
        <p:nvSpPr>
          <p:cNvPr id="122" name="Rectangle 121">
            <a:extLst>
              <a:ext uri="{FF2B5EF4-FFF2-40B4-BE49-F238E27FC236}">
                <a16:creationId xmlns:a16="http://schemas.microsoft.com/office/drawing/2014/main" id="{63380E3E-853C-C3B2-33E2-35A66231E933}"/>
              </a:ext>
            </a:extLst>
          </p:cNvPr>
          <p:cNvSpPr/>
          <p:nvPr/>
        </p:nvSpPr>
        <p:spPr bwMode="auto">
          <a:xfrm>
            <a:off x="2036116" y="904819"/>
            <a:ext cx="893286" cy="338554"/>
          </a:xfrm>
          <a:prstGeom prst="rect">
            <a:avLst/>
          </a:prstGeom>
          <a:noFill/>
          <a:ln w="50800">
            <a:noFill/>
          </a:ln>
          <a:effectLst>
            <a:outerShdw blurRad="254000" algn="ctr" rotWithShape="0">
              <a:schemeClr val="bg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32472" fontAlgn="base">
              <a:spcBef>
                <a:spcPct val="0"/>
              </a:spcBef>
              <a:spcAft>
                <a:spcPts val="200"/>
              </a:spcAft>
            </a:pPr>
            <a:r>
              <a:rPr lang="en-US" sz="1100" dirty="0">
                <a:solidFill>
                  <a:schemeClr val="bg1"/>
                </a:solidFill>
                <a:latin typeface="+mj-lt"/>
                <a:cs typeface="Segoe UI" panose="020B0502040204020203" pitchFamily="34" charset="0"/>
              </a:rPr>
              <a:t>Windows Server 2025</a:t>
            </a:r>
          </a:p>
        </p:txBody>
      </p:sp>
      <p:cxnSp>
        <p:nvCxnSpPr>
          <p:cNvPr id="126" name="Straight Connector 125">
            <a:extLst>
              <a:ext uri="{FF2B5EF4-FFF2-40B4-BE49-F238E27FC236}">
                <a16:creationId xmlns:a16="http://schemas.microsoft.com/office/drawing/2014/main" id="{3573F6C8-92FE-424E-4B68-046D85B8D1FB}"/>
              </a:ext>
              <a:ext uri="{C183D7F6-B498-43B3-948B-1728B52AA6E4}">
                <adec:decorative xmlns:adec="http://schemas.microsoft.com/office/drawing/2017/decorative" val="1"/>
              </a:ext>
            </a:extLst>
          </p:cNvPr>
          <p:cNvCxnSpPr>
            <a:cxnSpLocks/>
          </p:cNvCxnSpPr>
          <p:nvPr/>
        </p:nvCxnSpPr>
        <p:spPr>
          <a:xfrm>
            <a:off x="3122613" y="890311"/>
            <a:ext cx="0" cy="367570"/>
          </a:xfrm>
          <a:prstGeom prst="line">
            <a:avLst/>
          </a:prstGeom>
          <a:ln w="12700" cap="rnd">
            <a:solidFill>
              <a:srgbClr val="F0F0F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27" name="Rectangle 126">
            <a:extLst>
              <a:ext uri="{FF2B5EF4-FFF2-40B4-BE49-F238E27FC236}">
                <a16:creationId xmlns:a16="http://schemas.microsoft.com/office/drawing/2014/main" id="{4841D110-DDF7-FEDB-CC23-BEA44B0A20B0}"/>
              </a:ext>
            </a:extLst>
          </p:cNvPr>
          <p:cNvSpPr/>
          <p:nvPr/>
        </p:nvSpPr>
        <p:spPr bwMode="auto">
          <a:xfrm>
            <a:off x="3224463" y="866347"/>
            <a:ext cx="8518358" cy="415498"/>
          </a:xfrm>
          <a:prstGeom prst="rect">
            <a:avLst/>
          </a:prstGeom>
          <a:noFill/>
          <a:ln w="50800">
            <a:noFill/>
          </a:ln>
          <a:effectLst>
            <a:outerShdw blurRad="254000" algn="ctr" rotWithShape="0">
              <a:schemeClr val="bg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32472" fontAlgn="base">
              <a:spcBef>
                <a:spcPct val="0"/>
              </a:spcBef>
              <a:spcAft>
                <a:spcPct val="0"/>
              </a:spcAft>
            </a:pPr>
            <a:r>
              <a:rPr lang="en-US" sz="900" dirty="0">
                <a:solidFill>
                  <a:schemeClr val="bg1"/>
                </a:solidFill>
                <a:latin typeface="+mj-lt"/>
                <a:cs typeface="Segoe UI Semibold"/>
              </a:rPr>
              <a:t>Messaging/positioning: </a:t>
            </a:r>
            <a:r>
              <a:rPr lang="en-US" sz="900" dirty="0">
                <a:solidFill>
                  <a:schemeClr val="bg1"/>
                </a:solidFill>
              </a:rPr>
              <a:t>Windows Server 2025 provides a cloud-ready operating system with advanced security features, hybrid capabilities, and high-performance infrastructure that works across on-premises and cloud environments. It’s designed to support digital transformation, strengthen cybersecurity defenses, and empower SMBs to innovate with AI-ready technologies.</a:t>
            </a:r>
            <a:endParaRPr lang="en-US" sz="900" dirty="0">
              <a:solidFill>
                <a:schemeClr val="bg1"/>
              </a:solidFill>
              <a:cs typeface="Segoe UI" panose="020B0502040204020203" pitchFamily="34" charset="0"/>
            </a:endParaRPr>
          </a:p>
        </p:txBody>
      </p:sp>
      <p:pic>
        <p:nvPicPr>
          <p:cNvPr id="143" name="Picture 142">
            <a:extLst>
              <a:ext uri="{FF2B5EF4-FFF2-40B4-BE49-F238E27FC236}">
                <a16:creationId xmlns:a16="http://schemas.microsoft.com/office/drawing/2014/main" id="{C5D53EF8-73A6-D1BE-37CA-8A41CDF9BD0A}"/>
              </a:ext>
              <a:ext uri="{C183D7F6-B498-43B3-948B-1728B52AA6E4}">
                <adec:decorative xmlns:adec="http://schemas.microsoft.com/office/drawing/2017/decorative" val="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2409" t="41355" r="2409" b="41355"/>
          <a:stretch/>
        </p:blipFill>
        <p:spPr>
          <a:xfrm>
            <a:off x="292100" y="1421419"/>
            <a:ext cx="11607800" cy="1185824"/>
          </a:xfrm>
          <a:custGeom>
            <a:avLst/>
            <a:gdLst>
              <a:gd name="connsiteX0" fmla="*/ 53599 w 11607800"/>
              <a:gd name="connsiteY0" fmla="*/ 0 h 1185824"/>
              <a:gd name="connsiteX1" fmla="*/ 11554201 w 11607800"/>
              <a:gd name="connsiteY1" fmla="*/ 0 h 1185824"/>
              <a:gd name="connsiteX2" fmla="*/ 11607800 w 11607800"/>
              <a:gd name="connsiteY2" fmla="*/ 53599 h 1185824"/>
              <a:gd name="connsiteX3" fmla="*/ 11607800 w 11607800"/>
              <a:gd name="connsiteY3" fmla="*/ 1132225 h 1185824"/>
              <a:gd name="connsiteX4" fmla="*/ 11554201 w 11607800"/>
              <a:gd name="connsiteY4" fmla="*/ 1185824 h 1185824"/>
              <a:gd name="connsiteX5" fmla="*/ 53599 w 11607800"/>
              <a:gd name="connsiteY5" fmla="*/ 1185824 h 1185824"/>
              <a:gd name="connsiteX6" fmla="*/ 0 w 11607800"/>
              <a:gd name="connsiteY6" fmla="*/ 1132225 h 1185824"/>
              <a:gd name="connsiteX7" fmla="*/ 0 w 11607800"/>
              <a:gd name="connsiteY7" fmla="*/ 53599 h 1185824"/>
              <a:gd name="connsiteX8" fmla="*/ 53599 w 11607800"/>
              <a:gd name="connsiteY8" fmla="*/ 0 h 1185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07800" h="1185824">
                <a:moveTo>
                  <a:pt x="53599" y="0"/>
                </a:moveTo>
                <a:lnTo>
                  <a:pt x="11554201" y="0"/>
                </a:lnTo>
                <a:cubicBezTo>
                  <a:pt x="11583803" y="0"/>
                  <a:pt x="11607800" y="23997"/>
                  <a:pt x="11607800" y="53599"/>
                </a:cubicBezTo>
                <a:lnTo>
                  <a:pt x="11607800" y="1132225"/>
                </a:lnTo>
                <a:cubicBezTo>
                  <a:pt x="11607800" y="1161827"/>
                  <a:pt x="11583803" y="1185824"/>
                  <a:pt x="11554201" y="1185824"/>
                </a:cubicBezTo>
                <a:lnTo>
                  <a:pt x="53599" y="1185824"/>
                </a:lnTo>
                <a:cubicBezTo>
                  <a:pt x="23997" y="1185824"/>
                  <a:pt x="0" y="1161827"/>
                  <a:pt x="0" y="1132225"/>
                </a:cubicBezTo>
                <a:lnTo>
                  <a:pt x="0" y="53599"/>
                </a:lnTo>
                <a:cubicBezTo>
                  <a:pt x="0" y="23997"/>
                  <a:pt x="23997" y="0"/>
                  <a:pt x="53599" y="0"/>
                </a:cubicBezTo>
                <a:close/>
              </a:path>
            </a:pathLst>
          </a:custGeom>
        </p:spPr>
      </p:pic>
      <p:sp>
        <p:nvSpPr>
          <p:cNvPr id="65" name="Rectangle: Rounded Corners 64">
            <a:extLst>
              <a:ext uri="{FF2B5EF4-FFF2-40B4-BE49-F238E27FC236}">
                <a16:creationId xmlns:a16="http://schemas.microsoft.com/office/drawing/2014/main" id="{ECC47504-BE2F-F27C-9420-BA0CD4C09B7B}"/>
              </a:ext>
              <a:ext uri="{C183D7F6-B498-43B3-948B-1728B52AA6E4}">
                <adec:decorative xmlns:adec="http://schemas.microsoft.com/office/drawing/2017/decorative" val="1"/>
              </a:ext>
            </a:extLst>
          </p:cNvPr>
          <p:cNvSpPr>
            <a:spLocks/>
          </p:cNvSpPr>
          <p:nvPr/>
        </p:nvSpPr>
        <p:spPr bwMode="auto">
          <a:xfrm>
            <a:off x="293688" y="1421419"/>
            <a:ext cx="11607800" cy="1185824"/>
          </a:xfrm>
          <a:prstGeom prst="roundRect">
            <a:avLst>
              <a:gd name="adj" fmla="val 4520"/>
            </a:avLst>
          </a:prstGeom>
          <a:gradFill>
            <a:gsLst>
              <a:gs pos="20000">
                <a:schemeClr val="accent1">
                  <a:lumMod val="75000"/>
                </a:schemeClr>
              </a:gs>
              <a:gs pos="100000">
                <a:schemeClr val="accent1"/>
              </a:gs>
            </a:gsLst>
            <a:lin ang="420000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bg1"/>
              </a:solidFill>
              <a:ea typeface="Noto Sans" panose="020B0502040504020204" pitchFamily="34" charset="0"/>
              <a:cs typeface="Noto Sans" panose="020B0502040504020204" pitchFamily="34" charset="0"/>
            </a:endParaRPr>
          </a:p>
        </p:txBody>
      </p:sp>
      <p:sp>
        <p:nvSpPr>
          <p:cNvPr id="110" name="Rounded Rectangle 19_1_1">
            <a:extLst>
              <a:ext uri="{FF2B5EF4-FFF2-40B4-BE49-F238E27FC236}">
                <a16:creationId xmlns:a16="http://schemas.microsoft.com/office/drawing/2014/main" id="{CC700308-730A-6121-FA38-36F2F95B644F}"/>
              </a:ext>
              <a:ext uri="{C183D7F6-B498-43B3-948B-1728B52AA6E4}">
                <adec:decorative xmlns:adec="http://schemas.microsoft.com/office/drawing/2017/decorative" val="1"/>
              </a:ext>
            </a:extLst>
          </p:cNvPr>
          <p:cNvSpPr>
            <a:spLocks/>
          </p:cNvSpPr>
          <p:nvPr/>
        </p:nvSpPr>
        <p:spPr bwMode="auto">
          <a:xfrm>
            <a:off x="346076" y="1473768"/>
            <a:ext cx="11503024" cy="1081126"/>
          </a:xfrm>
          <a:prstGeom prst="roundRect">
            <a:avLst>
              <a:gd name="adj" fmla="val 4958"/>
            </a:avLst>
          </a:prstGeom>
          <a:solidFill>
            <a:schemeClr val="bg1"/>
          </a:solidFill>
          <a:ln w="19050" cap="rnd">
            <a:noFill/>
            <a:prstDash val="sysDot"/>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800" dirty="0">
              <a:solidFill>
                <a:srgbClr val="000000"/>
              </a:solidFill>
              <a:cs typeface="Segoe UI" panose="020B0502040204020203" pitchFamily="34" charset="0"/>
            </a:endParaRPr>
          </a:p>
        </p:txBody>
      </p:sp>
      <p:pic>
        <p:nvPicPr>
          <p:cNvPr id="90" name="Picture 89">
            <a:extLst>
              <a:ext uri="{FF2B5EF4-FFF2-40B4-BE49-F238E27FC236}">
                <a16:creationId xmlns:a16="http://schemas.microsoft.com/office/drawing/2014/main" id="{B2E5727D-ED48-346F-A2F7-2AC38AC2DB55}"/>
              </a:ext>
              <a:ext uri="{C183D7F6-B498-43B3-948B-1728B52AA6E4}">
                <adec:decorative xmlns:adec="http://schemas.microsoft.com/office/drawing/2017/decorative" val="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20986" t="42896" r="20986" b="42896"/>
          <a:stretch/>
        </p:blipFill>
        <p:spPr>
          <a:xfrm>
            <a:off x="5106639" y="1421419"/>
            <a:ext cx="1978723" cy="272475"/>
          </a:xfrm>
          <a:custGeom>
            <a:avLst/>
            <a:gdLst>
              <a:gd name="connsiteX0" fmla="*/ 0 w 1978723"/>
              <a:gd name="connsiteY0" fmla="*/ 0 h 272475"/>
              <a:gd name="connsiteX1" fmla="*/ 1978723 w 1978723"/>
              <a:gd name="connsiteY1" fmla="*/ 0 h 272475"/>
              <a:gd name="connsiteX2" fmla="*/ 1886738 w 1978723"/>
              <a:gd name="connsiteY2" fmla="*/ 91985 h 272475"/>
              <a:gd name="connsiteX3" fmla="*/ 1886738 w 1978723"/>
              <a:gd name="connsiteY3" fmla="*/ 188436 h 272475"/>
              <a:gd name="connsiteX4" fmla="*/ 1802699 w 1978723"/>
              <a:gd name="connsiteY4" fmla="*/ 272475 h 272475"/>
              <a:gd name="connsiteX5" fmla="*/ 176025 w 1978723"/>
              <a:gd name="connsiteY5" fmla="*/ 272475 h 272475"/>
              <a:gd name="connsiteX6" fmla="*/ 91985 w 1978723"/>
              <a:gd name="connsiteY6" fmla="*/ 188436 h 272475"/>
              <a:gd name="connsiteX7" fmla="*/ 91985 w 1978723"/>
              <a:gd name="connsiteY7" fmla="*/ 91985 h 272475"/>
              <a:gd name="connsiteX8" fmla="*/ 0 w 1978723"/>
              <a:gd name="connsiteY8" fmla="*/ 0 h 27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8723" h="272475">
                <a:moveTo>
                  <a:pt x="0" y="0"/>
                </a:moveTo>
                <a:lnTo>
                  <a:pt x="1978723" y="0"/>
                </a:lnTo>
                <a:cubicBezTo>
                  <a:pt x="1927917" y="0"/>
                  <a:pt x="1886738" y="41179"/>
                  <a:pt x="1886738" y="91985"/>
                </a:cubicBezTo>
                <a:lnTo>
                  <a:pt x="1886738" y="188436"/>
                </a:lnTo>
                <a:cubicBezTo>
                  <a:pt x="1886738" y="234835"/>
                  <a:pt x="1849127" y="272475"/>
                  <a:pt x="1802699" y="272475"/>
                </a:cubicBezTo>
                <a:lnTo>
                  <a:pt x="176025" y="272475"/>
                </a:lnTo>
                <a:cubicBezTo>
                  <a:pt x="129597" y="272475"/>
                  <a:pt x="91985" y="234835"/>
                  <a:pt x="91985" y="188436"/>
                </a:cubicBezTo>
                <a:lnTo>
                  <a:pt x="91985" y="91985"/>
                </a:lnTo>
                <a:cubicBezTo>
                  <a:pt x="91985" y="41179"/>
                  <a:pt x="50807" y="0"/>
                  <a:pt x="0" y="0"/>
                </a:cubicBezTo>
                <a:close/>
              </a:path>
            </a:pathLst>
          </a:custGeom>
        </p:spPr>
      </p:pic>
      <p:sp>
        <p:nvSpPr>
          <p:cNvPr id="50" name="Graphic 49">
            <a:extLst>
              <a:ext uri="{FF2B5EF4-FFF2-40B4-BE49-F238E27FC236}">
                <a16:creationId xmlns:a16="http://schemas.microsoft.com/office/drawing/2014/main" id="{8ECD3435-9B6D-0AD0-AA9B-83CEE1C7BF57}"/>
              </a:ext>
              <a:ext uri="{C183D7F6-B498-43B3-948B-1728B52AA6E4}">
                <adec:decorative xmlns:adec="http://schemas.microsoft.com/office/drawing/2017/decorative" val="1"/>
              </a:ext>
            </a:extLst>
          </p:cNvPr>
          <p:cNvSpPr/>
          <p:nvPr/>
        </p:nvSpPr>
        <p:spPr>
          <a:xfrm>
            <a:off x="5106639" y="1421419"/>
            <a:ext cx="1978723" cy="272475"/>
          </a:xfrm>
          <a:custGeom>
            <a:avLst/>
            <a:gdLst>
              <a:gd name="connsiteX0" fmla="*/ 6499289 w 6499288"/>
              <a:gd name="connsiteY0" fmla="*/ 0 h 894968"/>
              <a:gd name="connsiteX1" fmla="*/ 6197156 w 6499288"/>
              <a:gd name="connsiteY1" fmla="*/ 302133 h 894968"/>
              <a:gd name="connsiteX2" fmla="*/ 6197156 w 6499288"/>
              <a:gd name="connsiteY2" fmla="*/ 618935 h 894968"/>
              <a:gd name="connsiteX3" fmla="*/ 5921121 w 6499288"/>
              <a:gd name="connsiteY3" fmla="*/ 894969 h 894968"/>
              <a:gd name="connsiteX4" fmla="*/ 578168 w 6499288"/>
              <a:gd name="connsiteY4" fmla="*/ 894969 h 894968"/>
              <a:gd name="connsiteX5" fmla="*/ 302133 w 6499288"/>
              <a:gd name="connsiteY5" fmla="*/ 618935 h 894968"/>
              <a:gd name="connsiteX6" fmla="*/ 302133 w 6499288"/>
              <a:gd name="connsiteY6" fmla="*/ 302133 h 894968"/>
              <a:gd name="connsiteX7" fmla="*/ 0 w 6499288"/>
              <a:gd name="connsiteY7" fmla="*/ 0 h 894968"/>
              <a:gd name="connsiteX8" fmla="*/ 6499289 w 6499288"/>
              <a:gd name="connsiteY8" fmla="*/ 0 h 89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99288" h="894968">
                <a:moveTo>
                  <a:pt x="6499289" y="0"/>
                </a:moveTo>
                <a:cubicBezTo>
                  <a:pt x="6332411" y="0"/>
                  <a:pt x="6197156" y="135255"/>
                  <a:pt x="6197156" y="302133"/>
                </a:cubicBezTo>
                <a:lnTo>
                  <a:pt x="6197156" y="618935"/>
                </a:lnTo>
                <a:cubicBezTo>
                  <a:pt x="6197156" y="771335"/>
                  <a:pt x="6073617" y="894969"/>
                  <a:pt x="5921121" y="894969"/>
                </a:cubicBezTo>
                <a:lnTo>
                  <a:pt x="578168" y="894969"/>
                </a:lnTo>
                <a:cubicBezTo>
                  <a:pt x="425672" y="894969"/>
                  <a:pt x="302133" y="771335"/>
                  <a:pt x="302133" y="618935"/>
                </a:cubicBezTo>
                <a:lnTo>
                  <a:pt x="302133" y="302133"/>
                </a:lnTo>
                <a:cubicBezTo>
                  <a:pt x="302133" y="135255"/>
                  <a:pt x="166878" y="0"/>
                  <a:pt x="0" y="0"/>
                </a:cubicBezTo>
                <a:lnTo>
                  <a:pt x="6499289" y="0"/>
                </a:lnTo>
                <a:close/>
              </a:path>
            </a:pathLst>
          </a:custGeom>
          <a:gradFill>
            <a:gsLst>
              <a:gs pos="20000">
                <a:schemeClr val="tx2">
                  <a:alpha val="85000"/>
                </a:schemeClr>
              </a:gs>
              <a:gs pos="100000">
                <a:schemeClr val="accent1">
                  <a:alpha val="70000"/>
                </a:schemeClr>
              </a:gs>
            </a:gsLst>
            <a:lin ang="420000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bg1"/>
              </a:solidFill>
              <a:ea typeface="Noto Sans" panose="020B0502040504020204" pitchFamily="34" charset="0"/>
              <a:cs typeface="Noto Sans" panose="020B0502040504020204" pitchFamily="34" charset="0"/>
            </a:endParaRPr>
          </a:p>
        </p:txBody>
      </p:sp>
      <p:sp>
        <p:nvSpPr>
          <p:cNvPr id="111" name="TextBox 110">
            <a:extLst>
              <a:ext uri="{FF2B5EF4-FFF2-40B4-BE49-F238E27FC236}">
                <a16:creationId xmlns:a16="http://schemas.microsoft.com/office/drawing/2014/main" id="{20BE050E-15A6-4D1A-14A1-4E6D7944C15D}"/>
              </a:ext>
            </a:extLst>
          </p:cNvPr>
          <p:cNvSpPr txBox="1"/>
          <p:nvPr/>
        </p:nvSpPr>
        <p:spPr>
          <a:xfrm>
            <a:off x="5509303" y="1471648"/>
            <a:ext cx="1173398" cy="169277"/>
          </a:xfrm>
          <a:prstGeom prst="rect">
            <a:avLst/>
          </a:prstGeom>
          <a:noFill/>
        </p:spPr>
        <p:txBody>
          <a:bodyPr wrap="none" lIns="0" tIns="0" rIns="0" bIns="0" anchor="ctr">
            <a:spAutoFit/>
          </a:bodyPr>
          <a:lstStyle/>
          <a:p>
            <a:pPr algn="ctr" defTabSz="932472" fontAlgn="base">
              <a:spcBef>
                <a:spcPct val="0"/>
              </a:spcBef>
              <a:spcAft>
                <a:spcPct val="0"/>
              </a:spcAft>
            </a:pPr>
            <a:r>
              <a:rPr lang="en-US" sz="1100" dirty="0">
                <a:solidFill>
                  <a:schemeClr val="bg1"/>
                </a:solidFill>
                <a:latin typeface="+mj-lt"/>
                <a:ea typeface="+mj-ea"/>
                <a:cs typeface="Segoe UI Semibold" panose="020B0702040204020203" pitchFamily="34" charset="0"/>
              </a:rPr>
              <a:t>Customer benefits</a:t>
            </a:r>
          </a:p>
        </p:txBody>
      </p:sp>
      <p:sp>
        <p:nvSpPr>
          <p:cNvPr id="137" name="Graphic 3" descr="Icon of a shield with check mark">
            <a:extLst>
              <a:ext uri="{FF2B5EF4-FFF2-40B4-BE49-F238E27FC236}">
                <a16:creationId xmlns:a16="http://schemas.microsoft.com/office/drawing/2014/main" id="{D7E3BB15-C12B-D751-0DFC-55643EE256CA}"/>
              </a:ext>
            </a:extLst>
          </p:cNvPr>
          <p:cNvSpPr/>
          <p:nvPr/>
        </p:nvSpPr>
        <p:spPr>
          <a:xfrm>
            <a:off x="1169671" y="1758029"/>
            <a:ext cx="190500" cy="200024"/>
          </a:xfrm>
          <a:custGeom>
            <a:avLst/>
            <a:gdLst>
              <a:gd name="connsiteX0" fmla="*/ 0 w 190500"/>
              <a:gd name="connsiteY0" fmla="*/ 35719 h 200024"/>
              <a:gd name="connsiteX1" fmla="*/ 7144 w 190500"/>
              <a:gd name="connsiteY1" fmla="*/ 28575 h 200024"/>
              <a:gd name="connsiteX2" fmla="*/ 81439 w 190500"/>
              <a:gd name="connsiteY2" fmla="*/ 1429 h 200024"/>
              <a:gd name="connsiteX3" fmla="*/ 90011 w 190500"/>
              <a:gd name="connsiteY3" fmla="*/ 1429 h 200024"/>
              <a:gd name="connsiteX4" fmla="*/ 164306 w 190500"/>
              <a:gd name="connsiteY4" fmla="*/ 28575 h 200024"/>
              <a:gd name="connsiteX5" fmla="*/ 171450 w 190500"/>
              <a:gd name="connsiteY5" fmla="*/ 35719 h 200024"/>
              <a:gd name="connsiteX6" fmla="*/ 171450 w 190500"/>
              <a:gd name="connsiteY6" fmla="*/ 85725 h 200024"/>
              <a:gd name="connsiteX7" fmla="*/ 171069 w 190500"/>
              <a:gd name="connsiteY7" fmla="*/ 95212 h 200024"/>
              <a:gd name="connsiteX8" fmla="*/ 85690 w 190500"/>
              <a:gd name="connsiteY8" fmla="*/ 114624 h 200024"/>
              <a:gd name="connsiteX9" fmla="*/ 91726 w 190500"/>
              <a:gd name="connsiteY9" fmla="*/ 188643 h 200024"/>
              <a:gd name="connsiteX10" fmla="*/ 88344 w 190500"/>
              <a:gd name="connsiteY10" fmla="*/ 190005 h 200024"/>
              <a:gd name="connsiteX11" fmla="*/ 83106 w 190500"/>
              <a:gd name="connsiteY11" fmla="*/ 190005 h 200024"/>
              <a:gd name="connsiteX12" fmla="*/ 0 w 190500"/>
              <a:gd name="connsiteY12" fmla="*/ 85725 h 200024"/>
              <a:gd name="connsiteX13" fmla="*/ 0 w 190500"/>
              <a:gd name="connsiteY13" fmla="*/ 35719 h 200024"/>
              <a:gd name="connsiteX14" fmla="*/ 190500 w 190500"/>
              <a:gd name="connsiteY14" fmla="*/ 147638 h 200024"/>
              <a:gd name="connsiteX15" fmla="*/ 138113 w 190500"/>
              <a:gd name="connsiteY15" fmla="*/ 95250 h 200024"/>
              <a:gd name="connsiteX16" fmla="*/ 85725 w 190500"/>
              <a:gd name="connsiteY16" fmla="*/ 147638 h 200024"/>
              <a:gd name="connsiteX17" fmla="*/ 138113 w 190500"/>
              <a:gd name="connsiteY17" fmla="*/ 200025 h 200024"/>
              <a:gd name="connsiteX18" fmla="*/ 190500 w 190500"/>
              <a:gd name="connsiteY18" fmla="*/ 147638 h 200024"/>
              <a:gd name="connsiteX19" fmla="*/ 170059 w 190500"/>
              <a:gd name="connsiteY19" fmla="*/ 125216 h 200024"/>
              <a:gd name="connsiteX20" fmla="*/ 170068 w 190500"/>
              <a:gd name="connsiteY20" fmla="*/ 131951 h 200024"/>
              <a:gd name="connsiteX21" fmla="*/ 170059 w 190500"/>
              <a:gd name="connsiteY21" fmla="*/ 131959 h 200024"/>
              <a:gd name="connsiteX22" fmla="*/ 131959 w 190500"/>
              <a:gd name="connsiteY22" fmla="*/ 170059 h 200024"/>
              <a:gd name="connsiteX23" fmla="*/ 125224 w 190500"/>
              <a:gd name="connsiteY23" fmla="*/ 170068 h 200024"/>
              <a:gd name="connsiteX24" fmla="*/ 125216 w 190500"/>
              <a:gd name="connsiteY24" fmla="*/ 170059 h 200024"/>
              <a:gd name="connsiteX25" fmla="*/ 106166 w 190500"/>
              <a:gd name="connsiteY25" fmla="*/ 151009 h 200024"/>
              <a:gd name="connsiteX26" fmla="*/ 106166 w 190500"/>
              <a:gd name="connsiteY26" fmla="*/ 144266 h 200024"/>
              <a:gd name="connsiteX27" fmla="*/ 112909 w 190500"/>
              <a:gd name="connsiteY27" fmla="*/ 144266 h 200024"/>
              <a:gd name="connsiteX28" fmla="*/ 128588 w 190500"/>
              <a:gd name="connsiteY28" fmla="*/ 159953 h 200024"/>
              <a:gd name="connsiteX29" fmla="*/ 163316 w 190500"/>
              <a:gd name="connsiteY29" fmla="*/ 125216 h 200024"/>
              <a:gd name="connsiteX30" fmla="*/ 170051 w 190500"/>
              <a:gd name="connsiteY30" fmla="*/ 125207 h 200024"/>
              <a:gd name="connsiteX31" fmla="*/ 170059 w 190500"/>
              <a:gd name="connsiteY31" fmla="*/ 125216 h 200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0500" h="200024">
                <a:moveTo>
                  <a:pt x="0" y="35719"/>
                </a:moveTo>
                <a:cubicBezTo>
                  <a:pt x="0" y="31773"/>
                  <a:pt x="3198" y="28575"/>
                  <a:pt x="7144" y="28575"/>
                </a:cubicBezTo>
                <a:cubicBezTo>
                  <a:pt x="32509" y="28575"/>
                  <a:pt x="57226" y="19593"/>
                  <a:pt x="81439" y="1429"/>
                </a:cubicBezTo>
                <a:cubicBezTo>
                  <a:pt x="83979" y="-476"/>
                  <a:pt x="87471" y="-476"/>
                  <a:pt x="90011" y="1429"/>
                </a:cubicBezTo>
                <a:cubicBezTo>
                  <a:pt x="114224" y="19593"/>
                  <a:pt x="138941" y="28575"/>
                  <a:pt x="164306" y="28575"/>
                </a:cubicBezTo>
                <a:cubicBezTo>
                  <a:pt x="168252" y="28575"/>
                  <a:pt x="171450" y="31773"/>
                  <a:pt x="171450" y="35719"/>
                </a:cubicBezTo>
                <a:lnTo>
                  <a:pt x="171450" y="85725"/>
                </a:lnTo>
                <a:cubicBezTo>
                  <a:pt x="171450" y="88944"/>
                  <a:pt x="171317" y="92107"/>
                  <a:pt x="171069" y="95212"/>
                </a:cubicBezTo>
                <a:cubicBezTo>
                  <a:pt x="142132" y="76996"/>
                  <a:pt x="103907" y="85687"/>
                  <a:pt x="85690" y="114624"/>
                </a:cubicBezTo>
                <a:cubicBezTo>
                  <a:pt x="71039" y="137899"/>
                  <a:pt x="73497" y="168049"/>
                  <a:pt x="91726" y="188643"/>
                </a:cubicBezTo>
                <a:lnTo>
                  <a:pt x="88344" y="190005"/>
                </a:lnTo>
                <a:cubicBezTo>
                  <a:pt x="86661" y="190668"/>
                  <a:pt x="84789" y="190668"/>
                  <a:pt x="83106" y="190005"/>
                </a:cubicBezTo>
                <a:cubicBezTo>
                  <a:pt x="28175" y="168364"/>
                  <a:pt x="0" y="133350"/>
                  <a:pt x="0" y="85725"/>
                </a:cubicBezTo>
                <a:lnTo>
                  <a:pt x="0" y="35719"/>
                </a:lnTo>
                <a:close/>
                <a:moveTo>
                  <a:pt x="190500" y="147638"/>
                </a:moveTo>
                <a:cubicBezTo>
                  <a:pt x="190500" y="118705"/>
                  <a:pt x="167045" y="95250"/>
                  <a:pt x="138113" y="95250"/>
                </a:cubicBezTo>
                <a:cubicBezTo>
                  <a:pt x="109180" y="95250"/>
                  <a:pt x="85725" y="118705"/>
                  <a:pt x="85725" y="147638"/>
                </a:cubicBezTo>
                <a:cubicBezTo>
                  <a:pt x="85725" y="176570"/>
                  <a:pt x="109180" y="200025"/>
                  <a:pt x="138113" y="200025"/>
                </a:cubicBezTo>
                <a:cubicBezTo>
                  <a:pt x="167045" y="200025"/>
                  <a:pt x="190500" y="176570"/>
                  <a:pt x="190500" y="147638"/>
                </a:cubicBezTo>
                <a:close/>
                <a:moveTo>
                  <a:pt x="170059" y="125216"/>
                </a:moveTo>
                <a:cubicBezTo>
                  <a:pt x="171922" y="127073"/>
                  <a:pt x="171925" y="130089"/>
                  <a:pt x="170068" y="131951"/>
                </a:cubicBezTo>
                <a:cubicBezTo>
                  <a:pt x="170065" y="131954"/>
                  <a:pt x="170062" y="131957"/>
                  <a:pt x="170059" y="131959"/>
                </a:cubicBezTo>
                <a:lnTo>
                  <a:pt x="131959" y="170059"/>
                </a:lnTo>
                <a:cubicBezTo>
                  <a:pt x="130102" y="171922"/>
                  <a:pt x="127086" y="171925"/>
                  <a:pt x="125224" y="170068"/>
                </a:cubicBezTo>
                <a:cubicBezTo>
                  <a:pt x="125221" y="170065"/>
                  <a:pt x="125218" y="170062"/>
                  <a:pt x="125216" y="170059"/>
                </a:cubicBezTo>
                <a:lnTo>
                  <a:pt x="106166" y="151009"/>
                </a:lnTo>
                <a:cubicBezTo>
                  <a:pt x="104303" y="149147"/>
                  <a:pt x="104303" y="146128"/>
                  <a:pt x="106166" y="144266"/>
                </a:cubicBezTo>
                <a:cubicBezTo>
                  <a:pt x="108028" y="142403"/>
                  <a:pt x="111047" y="142403"/>
                  <a:pt x="112909" y="144266"/>
                </a:cubicBezTo>
                <a:lnTo>
                  <a:pt x="128588" y="159953"/>
                </a:lnTo>
                <a:lnTo>
                  <a:pt x="163316" y="125216"/>
                </a:lnTo>
                <a:cubicBezTo>
                  <a:pt x="165173" y="123353"/>
                  <a:pt x="168189" y="123350"/>
                  <a:pt x="170051" y="125207"/>
                </a:cubicBezTo>
                <a:cubicBezTo>
                  <a:pt x="170054" y="125210"/>
                  <a:pt x="170057" y="125213"/>
                  <a:pt x="170059" y="125216"/>
                </a:cubicBezTo>
                <a:close/>
              </a:path>
            </a:pathLst>
          </a:custGeom>
          <a:gradFill flip="none" rotWithShape="1">
            <a:gsLst>
              <a:gs pos="100000">
                <a:srgbClr val="2E3D5F"/>
              </a:gs>
              <a:gs pos="0">
                <a:srgbClr val="2A7CD0"/>
              </a:gs>
            </a:gsLst>
            <a:lin ang="2700000" scaled="1"/>
            <a:tileRect/>
          </a:gra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800" dirty="0">
              <a:solidFill>
                <a:srgbClr val="000000"/>
              </a:solidFill>
              <a:cs typeface="Segoe UI" panose="020B0502040204020203" pitchFamily="34" charset="0"/>
            </a:endParaRPr>
          </a:p>
        </p:txBody>
      </p:sp>
      <p:sp>
        <p:nvSpPr>
          <p:cNvPr id="117" name="Freeform: Shape 50">
            <a:extLst>
              <a:ext uri="{FF2B5EF4-FFF2-40B4-BE49-F238E27FC236}">
                <a16:creationId xmlns:a16="http://schemas.microsoft.com/office/drawing/2014/main" id="{403CE975-2AC0-A76C-D29E-EBE03BE8F35D}"/>
              </a:ext>
            </a:extLst>
          </p:cNvPr>
          <p:cNvSpPr>
            <a:spLocks/>
          </p:cNvSpPr>
          <p:nvPr/>
        </p:nvSpPr>
        <p:spPr bwMode="auto">
          <a:xfrm>
            <a:off x="390145" y="1989623"/>
            <a:ext cx="1749552" cy="507831"/>
          </a:xfrm>
          <a:custGeom>
            <a:avLst/>
            <a:gdLst>
              <a:gd name="connsiteX0" fmla="*/ 0 w 2938272"/>
              <a:gd name="connsiteY0" fmla="*/ 0 h 1267968"/>
              <a:gd name="connsiteX1" fmla="*/ 0 w 2938272"/>
              <a:gd name="connsiteY1" fmla="*/ 1267968 h 1267968"/>
              <a:gd name="connsiteX2" fmla="*/ 2938272 w 2938272"/>
              <a:gd name="connsiteY2" fmla="*/ 1267968 h 1267968"/>
            </a:gdLst>
            <a:ahLst/>
            <a:cxnLst>
              <a:cxn ang="0">
                <a:pos x="connsiteX0" y="connsiteY0"/>
              </a:cxn>
              <a:cxn ang="0">
                <a:pos x="connsiteX1" y="connsiteY1"/>
              </a:cxn>
              <a:cxn ang="0">
                <a:pos x="connsiteX2" y="connsiteY2"/>
              </a:cxn>
            </a:cxnLst>
            <a:rect l="l" t="t" r="r" b="b"/>
            <a:pathLst>
              <a:path w="2938272" h="1267968">
                <a:moveTo>
                  <a:pt x="0" y="0"/>
                </a:moveTo>
                <a:lnTo>
                  <a:pt x="0" y="1267968"/>
                </a:lnTo>
                <a:lnTo>
                  <a:pt x="2938272" y="1267968"/>
                </a:lnTo>
              </a:path>
            </a:pathLst>
          </a:custGeom>
          <a:noFill/>
          <a:ln w="6350">
            <a:noFill/>
            <a:headEnd type="none" w="med" len="med"/>
            <a:tailEnd type="oval" w="sm" len="sm"/>
          </a:ln>
          <a:effectLst/>
        </p:spPr>
        <p:style>
          <a:lnRef idx="1">
            <a:schemeClr val="accent2"/>
          </a:lnRef>
          <a:fillRef idx="3">
            <a:schemeClr val="accent2"/>
          </a:fillRef>
          <a:effectRef idx="2">
            <a:schemeClr val="accent2"/>
          </a:effectRef>
          <a:fontRef idx="minor">
            <a:schemeClr val="lt1"/>
          </a:fontRef>
        </p:style>
        <p:txBody>
          <a:bodyPr wrap="square" lIns="0" tIns="0" rIns="0" bIns="0" rtlCol="0" anchor="t">
            <a:noAutofit/>
          </a:bodyPr>
          <a:lstStyle/>
          <a:p>
            <a:pPr algn="ctr">
              <a:defRPr/>
            </a:pPr>
            <a:r>
              <a:rPr lang="en-US" sz="900" b="1" dirty="0">
                <a:solidFill>
                  <a:schemeClr val="tx2"/>
                </a:solidFill>
                <a:latin typeface="+mj-lt"/>
                <a:ea typeface="+mn-lt"/>
                <a:cs typeface="Segoe UI" panose="020B0502040204020203" pitchFamily="34" charset="0"/>
              </a:rPr>
              <a:t>Advanced security</a:t>
            </a:r>
            <a:endParaRPr lang="en-US" sz="900" dirty="0">
              <a:solidFill>
                <a:schemeClr val="tx2"/>
              </a:solidFill>
              <a:latin typeface="+mj-lt"/>
              <a:cs typeface="Segoe UI" panose="020B0502040204020203" pitchFamily="34" charset="0"/>
            </a:endParaRPr>
          </a:p>
          <a:p>
            <a:pPr algn="ctr">
              <a:defRPr/>
            </a:pPr>
            <a:r>
              <a:rPr lang="en-US" sz="800" dirty="0">
                <a:solidFill>
                  <a:schemeClr val="tx1"/>
                </a:solidFill>
                <a:ea typeface="+mn-lt"/>
                <a:cs typeface="Segoe UI" panose="020B0502040204020203" pitchFamily="34" charset="0"/>
              </a:rPr>
              <a:t>Secured-core solutions protect hardware, firmware, and OS against sophisticated threats.</a:t>
            </a:r>
            <a:endParaRPr lang="en-US" sz="800" dirty="0">
              <a:solidFill>
                <a:schemeClr val="tx1"/>
              </a:solidFill>
              <a:cs typeface="Segoe UI" panose="020B0502040204020203" pitchFamily="34" charset="0"/>
            </a:endParaRPr>
          </a:p>
        </p:txBody>
      </p:sp>
      <p:sp>
        <p:nvSpPr>
          <p:cNvPr id="112" name="Graphic 9" descr="Icon of a circuit brain">
            <a:extLst>
              <a:ext uri="{FF2B5EF4-FFF2-40B4-BE49-F238E27FC236}">
                <a16:creationId xmlns:a16="http://schemas.microsoft.com/office/drawing/2014/main" id="{2B59F8AB-4FB0-FE7E-AA13-3F2FC8B771F2}"/>
              </a:ext>
            </a:extLst>
          </p:cNvPr>
          <p:cNvSpPr>
            <a:spLocks/>
          </p:cNvSpPr>
          <p:nvPr/>
        </p:nvSpPr>
        <p:spPr>
          <a:xfrm>
            <a:off x="3065359" y="1761341"/>
            <a:ext cx="193367" cy="193400"/>
          </a:xfrm>
          <a:custGeom>
            <a:avLst/>
            <a:gdLst>
              <a:gd name="connsiteX0" fmla="*/ 77534 w 190500"/>
              <a:gd name="connsiteY0" fmla="*/ 0 h 190404"/>
              <a:gd name="connsiteX1" fmla="*/ 88106 w 190500"/>
              <a:gd name="connsiteY1" fmla="*/ 13440 h 190404"/>
              <a:gd name="connsiteX2" fmla="*/ 88106 w 190500"/>
              <a:gd name="connsiteY2" fmla="*/ 54712 h 190404"/>
              <a:gd name="connsiteX3" fmla="*/ 79581 w 190500"/>
              <a:gd name="connsiteY3" fmla="*/ 54712 h 190404"/>
              <a:gd name="connsiteX4" fmla="*/ 54778 w 190500"/>
              <a:gd name="connsiteY4" fmla="*/ 44196 h 190404"/>
              <a:gd name="connsiteX5" fmla="*/ 44262 w 190500"/>
              <a:gd name="connsiteY5" fmla="*/ 68999 h 190404"/>
              <a:gd name="connsiteX6" fmla="*/ 69065 w 190500"/>
              <a:gd name="connsiteY6" fmla="*/ 79515 h 190404"/>
              <a:gd name="connsiteX7" fmla="*/ 79581 w 190500"/>
              <a:gd name="connsiteY7" fmla="*/ 68999 h 190404"/>
              <a:gd name="connsiteX8" fmla="*/ 88106 w 190500"/>
              <a:gd name="connsiteY8" fmla="*/ 68999 h 190404"/>
              <a:gd name="connsiteX9" fmla="*/ 88106 w 190500"/>
              <a:gd name="connsiteY9" fmla="*/ 172803 h 190404"/>
              <a:gd name="connsiteX10" fmla="*/ 80648 w 190500"/>
              <a:gd name="connsiteY10" fmla="*/ 186709 h 190404"/>
              <a:gd name="connsiteX11" fmla="*/ 65789 w 190500"/>
              <a:gd name="connsiteY11" fmla="*/ 190405 h 190404"/>
              <a:gd name="connsiteX12" fmla="*/ 33823 w 190500"/>
              <a:gd name="connsiteY12" fmla="*/ 174517 h 190404"/>
              <a:gd name="connsiteX13" fmla="*/ 24108 w 190500"/>
              <a:gd name="connsiteY13" fmla="*/ 154162 h 190404"/>
              <a:gd name="connsiteX14" fmla="*/ 12021 w 190500"/>
              <a:gd name="connsiteY14" fmla="*/ 147590 h 190404"/>
              <a:gd name="connsiteX15" fmla="*/ 0 w 190500"/>
              <a:gd name="connsiteY15" fmla="*/ 118681 h 190404"/>
              <a:gd name="connsiteX16" fmla="*/ 1810 w 190500"/>
              <a:gd name="connsiteY16" fmla="*/ 99955 h 190404"/>
              <a:gd name="connsiteX17" fmla="*/ 41910 w 190500"/>
              <a:gd name="connsiteY17" fmla="*/ 99955 h 190404"/>
              <a:gd name="connsiteX18" fmla="*/ 54626 w 190500"/>
              <a:gd name="connsiteY18" fmla="*/ 110919 h 190404"/>
              <a:gd name="connsiteX19" fmla="*/ 44305 w 190500"/>
              <a:gd name="connsiteY19" fmla="*/ 135805 h 190404"/>
              <a:gd name="connsiteX20" fmla="*/ 69191 w 190500"/>
              <a:gd name="connsiteY20" fmla="*/ 146125 h 190404"/>
              <a:gd name="connsiteX21" fmla="*/ 79512 w 190500"/>
              <a:gd name="connsiteY21" fmla="*/ 121239 h 190404"/>
              <a:gd name="connsiteX22" fmla="*/ 68980 w 190500"/>
              <a:gd name="connsiteY22" fmla="*/ 110833 h 190404"/>
              <a:gd name="connsiteX23" fmla="*/ 41910 w 190500"/>
              <a:gd name="connsiteY23" fmla="*/ 85668 h 190404"/>
              <a:gd name="connsiteX24" fmla="*/ 9906 w 190500"/>
              <a:gd name="connsiteY24" fmla="*/ 85668 h 190404"/>
              <a:gd name="connsiteX25" fmla="*/ 14621 w 190500"/>
              <a:gd name="connsiteY25" fmla="*/ 82791 h 190404"/>
              <a:gd name="connsiteX26" fmla="*/ 12925 w 190500"/>
              <a:gd name="connsiteY26" fmla="*/ 72057 h 190404"/>
              <a:gd name="connsiteX27" fmla="*/ 15735 w 190500"/>
              <a:gd name="connsiteY27" fmla="*/ 51283 h 190404"/>
              <a:gd name="connsiteX28" fmla="*/ 25622 w 190500"/>
              <a:gd name="connsiteY28" fmla="*/ 34385 h 190404"/>
              <a:gd name="connsiteX29" fmla="*/ 36062 w 190500"/>
              <a:gd name="connsiteY29" fmla="*/ 28985 h 190404"/>
              <a:gd name="connsiteX30" fmla="*/ 48949 w 190500"/>
              <a:gd name="connsiteY30" fmla="*/ 9582 h 190404"/>
              <a:gd name="connsiteX31" fmla="*/ 77524 w 190500"/>
              <a:gd name="connsiteY31" fmla="*/ 0 h 190404"/>
              <a:gd name="connsiteX32" fmla="*/ 102394 w 190500"/>
              <a:gd name="connsiteY32" fmla="*/ 142818 h 190404"/>
              <a:gd name="connsiteX33" fmla="*/ 118110 w 190500"/>
              <a:gd name="connsiteY33" fmla="*/ 142818 h 190404"/>
              <a:gd name="connsiteX34" fmla="*/ 145256 w 190500"/>
              <a:gd name="connsiteY34" fmla="*/ 115672 h 190404"/>
              <a:gd name="connsiteX35" fmla="*/ 145256 w 190500"/>
              <a:gd name="connsiteY35" fmla="*/ 98574 h 190404"/>
              <a:gd name="connsiteX36" fmla="*/ 155772 w 190500"/>
              <a:gd name="connsiteY36" fmla="*/ 73771 h 190404"/>
              <a:gd name="connsiteX37" fmla="*/ 130969 w 190500"/>
              <a:gd name="connsiteY37" fmla="*/ 63255 h 190404"/>
              <a:gd name="connsiteX38" fmla="*/ 120453 w 190500"/>
              <a:gd name="connsiteY38" fmla="*/ 88058 h 190404"/>
              <a:gd name="connsiteX39" fmla="*/ 130969 w 190500"/>
              <a:gd name="connsiteY39" fmla="*/ 98574 h 190404"/>
              <a:gd name="connsiteX40" fmla="*/ 130969 w 190500"/>
              <a:gd name="connsiteY40" fmla="*/ 115672 h 190404"/>
              <a:gd name="connsiteX41" fmla="*/ 118110 w 190500"/>
              <a:gd name="connsiteY41" fmla="*/ 128530 h 190404"/>
              <a:gd name="connsiteX42" fmla="*/ 102394 w 190500"/>
              <a:gd name="connsiteY42" fmla="*/ 128530 h 190404"/>
              <a:gd name="connsiteX43" fmla="*/ 102394 w 190500"/>
              <a:gd name="connsiteY43" fmla="*/ 13440 h 190404"/>
              <a:gd name="connsiteX44" fmla="*/ 112967 w 190500"/>
              <a:gd name="connsiteY44" fmla="*/ 0 h 190404"/>
              <a:gd name="connsiteX45" fmla="*/ 141551 w 190500"/>
              <a:gd name="connsiteY45" fmla="*/ 9582 h 190404"/>
              <a:gd name="connsiteX46" fmla="*/ 154438 w 190500"/>
              <a:gd name="connsiteY46" fmla="*/ 28985 h 190404"/>
              <a:gd name="connsiteX47" fmla="*/ 164878 w 190500"/>
              <a:gd name="connsiteY47" fmla="*/ 34385 h 190404"/>
              <a:gd name="connsiteX48" fmla="*/ 174765 w 190500"/>
              <a:gd name="connsiteY48" fmla="*/ 51283 h 190404"/>
              <a:gd name="connsiteX49" fmla="*/ 177575 w 190500"/>
              <a:gd name="connsiteY49" fmla="*/ 72057 h 190404"/>
              <a:gd name="connsiteX50" fmla="*/ 175879 w 190500"/>
              <a:gd name="connsiteY50" fmla="*/ 82791 h 190404"/>
              <a:gd name="connsiteX51" fmla="*/ 176508 w 190500"/>
              <a:gd name="connsiteY51" fmla="*/ 83077 h 190404"/>
              <a:gd name="connsiteX52" fmla="*/ 185023 w 190500"/>
              <a:gd name="connsiteY52" fmla="*/ 90792 h 190404"/>
              <a:gd name="connsiteX53" fmla="*/ 190500 w 190500"/>
              <a:gd name="connsiteY53" fmla="*/ 118681 h 190404"/>
              <a:gd name="connsiteX54" fmla="*/ 178479 w 190500"/>
              <a:gd name="connsiteY54" fmla="*/ 147590 h 190404"/>
              <a:gd name="connsiteX55" fmla="*/ 166383 w 190500"/>
              <a:gd name="connsiteY55" fmla="*/ 154162 h 190404"/>
              <a:gd name="connsiteX56" fmla="*/ 156677 w 190500"/>
              <a:gd name="connsiteY56" fmla="*/ 174517 h 190404"/>
              <a:gd name="connsiteX57" fmla="*/ 124701 w 190500"/>
              <a:gd name="connsiteY57" fmla="*/ 190405 h 190404"/>
              <a:gd name="connsiteX58" fmla="*/ 109842 w 190500"/>
              <a:gd name="connsiteY58" fmla="*/ 186719 h 190404"/>
              <a:gd name="connsiteX59" fmla="*/ 102394 w 190500"/>
              <a:gd name="connsiteY59" fmla="*/ 172803 h 190404"/>
              <a:gd name="connsiteX60" fmla="*/ 102394 w 190500"/>
              <a:gd name="connsiteY60" fmla="*/ 142818 h 190404"/>
              <a:gd name="connsiteX61" fmla="*/ 57150 w 190500"/>
              <a:gd name="connsiteY61" fmla="*/ 61855 h 190404"/>
              <a:gd name="connsiteX62" fmla="*/ 61913 w 190500"/>
              <a:gd name="connsiteY62" fmla="*/ 57093 h 190404"/>
              <a:gd name="connsiteX63" fmla="*/ 66675 w 190500"/>
              <a:gd name="connsiteY63" fmla="*/ 61855 h 190404"/>
              <a:gd name="connsiteX64" fmla="*/ 61913 w 190500"/>
              <a:gd name="connsiteY64" fmla="*/ 66618 h 190404"/>
              <a:gd name="connsiteX65" fmla="*/ 57150 w 190500"/>
              <a:gd name="connsiteY65" fmla="*/ 61855 h 190404"/>
              <a:gd name="connsiteX66" fmla="*/ 61913 w 190500"/>
              <a:gd name="connsiteY66" fmla="*/ 123768 h 190404"/>
              <a:gd name="connsiteX67" fmla="*/ 57150 w 190500"/>
              <a:gd name="connsiteY67" fmla="*/ 128530 h 190404"/>
              <a:gd name="connsiteX68" fmla="*/ 61913 w 190500"/>
              <a:gd name="connsiteY68" fmla="*/ 133293 h 190404"/>
              <a:gd name="connsiteX69" fmla="*/ 66675 w 190500"/>
              <a:gd name="connsiteY69" fmla="*/ 128530 h 190404"/>
              <a:gd name="connsiteX70" fmla="*/ 61913 w 190500"/>
              <a:gd name="connsiteY70" fmla="*/ 123768 h 190404"/>
              <a:gd name="connsiteX71" fmla="*/ 133350 w 190500"/>
              <a:gd name="connsiteY71" fmla="*/ 80905 h 190404"/>
              <a:gd name="connsiteX72" fmla="*/ 138113 w 190500"/>
              <a:gd name="connsiteY72" fmla="*/ 85668 h 190404"/>
              <a:gd name="connsiteX73" fmla="*/ 142875 w 190500"/>
              <a:gd name="connsiteY73" fmla="*/ 80905 h 190404"/>
              <a:gd name="connsiteX74" fmla="*/ 138113 w 190500"/>
              <a:gd name="connsiteY74" fmla="*/ 76143 h 190404"/>
              <a:gd name="connsiteX75" fmla="*/ 133350 w 190500"/>
              <a:gd name="connsiteY75" fmla="*/ 80905 h 190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90500" h="190404">
                <a:moveTo>
                  <a:pt x="77534" y="0"/>
                </a:moveTo>
                <a:cubicBezTo>
                  <a:pt x="84268" y="0"/>
                  <a:pt x="88106" y="6706"/>
                  <a:pt x="88106" y="13440"/>
                </a:cubicBezTo>
                <a:lnTo>
                  <a:pt x="88106" y="54712"/>
                </a:lnTo>
                <a:lnTo>
                  <a:pt x="79581" y="54712"/>
                </a:lnTo>
                <a:cubicBezTo>
                  <a:pt x="75636" y="44958"/>
                  <a:pt x="64531" y="40250"/>
                  <a:pt x="54778" y="44196"/>
                </a:cubicBezTo>
                <a:cubicBezTo>
                  <a:pt x="45025" y="48141"/>
                  <a:pt x="40316" y="59246"/>
                  <a:pt x="44262" y="68999"/>
                </a:cubicBezTo>
                <a:cubicBezTo>
                  <a:pt x="48207" y="78753"/>
                  <a:pt x="59312" y="83461"/>
                  <a:pt x="69065" y="79515"/>
                </a:cubicBezTo>
                <a:cubicBezTo>
                  <a:pt x="73851" y="77579"/>
                  <a:pt x="77646" y="73784"/>
                  <a:pt x="79581" y="68999"/>
                </a:cubicBezTo>
                <a:lnTo>
                  <a:pt x="88106" y="68999"/>
                </a:lnTo>
                <a:lnTo>
                  <a:pt x="88106" y="172803"/>
                </a:lnTo>
                <a:cubicBezTo>
                  <a:pt x="88106" y="178479"/>
                  <a:pt x="85706" y="184128"/>
                  <a:pt x="80648" y="186709"/>
                </a:cubicBezTo>
                <a:cubicBezTo>
                  <a:pt x="76062" y="189111"/>
                  <a:pt x="70966" y="190379"/>
                  <a:pt x="65789" y="190405"/>
                </a:cubicBezTo>
                <a:cubicBezTo>
                  <a:pt x="51406" y="190405"/>
                  <a:pt x="40710" y="183128"/>
                  <a:pt x="33823" y="174517"/>
                </a:cubicBezTo>
                <a:cubicBezTo>
                  <a:pt x="29054" y="168575"/>
                  <a:pt x="25728" y="161607"/>
                  <a:pt x="24108" y="154162"/>
                </a:cubicBezTo>
                <a:cubicBezTo>
                  <a:pt x="19660" y="152850"/>
                  <a:pt x="15540" y="150609"/>
                  <a:pt x="12021" y="147590"/>
                </a:cubicBezTo>
                <a:cubicBezTo>
                  <a:pt x="5258" y="141770"/>
                  <a:pt x="0" y="132436"/>
                  <a:pt x="0" y="118681"/>
                </a:cubicBezTo>
                <a:cubicBezTo>
                  <a:pt x="0" y="111490"/>
                  <a:pt x="514" y="105223"/>
                  <a:pt x="1810" y="99955"/>
                </a:cubicBezTo>
                <a:lnTo>
                  <a:pt x="41910" y="99955"/>
                </a:lnTo>
                <a:cubicBezTo>
                  <a:pt x="48368" y="99955"/>
                  <a:pt x="53721" y="104718"/>
                  <a:pt x="54626" y="110919"/>
                </a:cubicBezTo>
                <a:cubicBezTo>
                  <a:pt x="44904" y="114941"/>
                  <a:pt x="40283" y="126082"/>
                  <a:pt x="44305" y="135805"/>
                </a:cubicBezTo>
                <a:cubicBezTo>
                  <a:pt x="48327" y="145526"/>
                  <a:pt x="59469" y="150146"/>
                  <a:pt x="69191" y="146125"/>
                </a:cubicBezTo>
                <a:cubicBezTo>
                  <a:pt x="78913" y="142103"/>
                  <a:pt x="83533" y="130961"/>
                  <a:pt x="79512" y="121239"/>
                </a:cubicBezTo>
                <a:cubicBezTo>
                  <a:pt x="77548" y="116493"/>
                  <a:pt x="73750" y="112740"/>
                  <a:pt x="68980" y="110833"/>
                </a:cubicBezTo>
                <a:cubicBezTo>
                  <a:pt x="67942" y="96648"/>
                  <a:pt x="56132" y="85670"/>
                  <a:pt x="41910" y="85668"/>
                </a:cubicBezTo>
                <a:lnTo>
                  <a:pt x="9906" y="85668"/>
                </a:lnTo>
                <a:cubicBezTo>
                  <a:pt x="11332" y="84489"/>
                  <a:pt x="12920" y="83520"/>
                  <a:pt x="14621" y="82791"/>
                </a:cubicBezTo>
                <a:cubicBezTo>
                  <a:pt x="13639" y="79292"/>
                  <a:pt x="13070" y="75689"/>
                  <a:pt x="12925" y="72057"/>
                </a:cubicBezTo>
                <a:cubicBezTo>
                  <a:pt x="12611" y="65056"/>
                  <a:pt x="13659" y="57769"/>
                  <a:pt x="15735" y="51283"/>
                </a:cubicBezTo>
                <a:cubicBezTo>
                  <a:pt x="17793" y="44901"/>
                  <a:pt x="21050" y="38681"/>
                  <a:pt x="25622" y="34385"/>
                </a:cubicBezTo>
                <a:cubicBezTo>
                  <a:pt x="28490" y="31591"/>
                  <a:pt x="32124" y="29711"/>
                  <a:pt x="36062" y="28985"/>
                </a:cubicBezTo>
                <a:cubicBezTo>
                  <a:pt x="37957" y="20984"/>
                  <a:pt x="42786" y="14373"/>
                  <a:pt x="48949" y="9582"/>
                </a:cubicBezTo>
                <a:cubicBezTo>
                  <a:pt x="56864" y="3410"/>
                  <a:pt x="67237" y="0"/>
                  <a:pt x="77524" y="0"/>
                </a:cubicBezTo>
                <a:close/>
                <a:moveTo>
                  <a:pt x="102394" y="142818"/>
                </a:moveTo>
                <a:lnTo>
                  <a:pt x="118110" y="142818"/>
                </a:lnTo>
                <a:cubicBezTo>
                  <a:pt x="133102" y="142818"/>
                  <a:pt x="145256" y="130664"/>
                  <a:pt x="145256" y="115672"/>
                </a:cubicBezTo>
                <a:lnTo>
                  <a:pt x="145256" y="98574"/>
                </a:lnTo>
                <a:cubicBezTo>
                  <a:pt x="155010" y="94629"/>
                  <a:pt x="159718" y="83524"/>
                  <a:pt x="155772" y="73771"/>
                </a:cubicBezTo>
                <a:cubicBezTo>
                  <a:pt x="151827" y="64017"/>
                  <a:pt x="140722" y="59309"/>
                  <a:pt x="130969" y="63255"/>
                </a:cubicBezTo>
                <a:cubicBezTo>
                  <a:pt x="121215" y="67200"/>
                  <a:pt x="116507" y="78305"/>
                  <a:pt x="120453" y="88058"/>
                </a:cubicBezTo>
                <a:cubicBezTo>
                  <a:pt x="122389" y="92844"/>
                  <a:pt x="126183" y="96639"/>
                  <a:pt x="130969" y="98574"/>
                </a:cubicBezTo>
                <a:lnTo>
                  <a:pt x="130969" y="115672"/>
                </a:lnTo>
                <a:cubicBezTo>
                  <a:pt x="130969" y="122773"/>
                  <a:pt x="125212" y="128530"/>
                  <a:pt x="118110" y="128530"/>
                </a:cubicBezTo>
                <a:lnTo>
                  <a:pt x="102394" y="128530"/>
                </a:lnTo>
                <a:lnTo>
                  <a:pt x="102394" y="13440"/>
                </a:lnTo>
                <a:cubicBezTo>
                  <a:pt x="102394" y="6706"/>
                  <a:pt x="106232" y="0"/>
                  <a:pt x="112967" y="0"/>
                </a:cubicBezTo>
                <a:cubicBezTo>
                  <a:pt x="123273" y="0"/>
                  <a:pt x="133636" y="3410"/>
                  <a:pt x="141551" y="9582"/>
                </a:cubicBezTo>
                <a:cubicBezTo>
                  <a:pt x="147714" y="14373"/>
                  <a:pt x="152543" y="20993"/>
                  <a:pt x="154438" y="28985"/>
                </a:cubicBezTo>
                <a:cubicBezTo>
                  <a:pt x="158439" y="29651"/>
                  <a:pt x="162001" y="31690"/>
                  <a:pt x="164878" y="34385"/>
                </a:cubicBezTo>
                <a:cubicBezTo>
                  <a:pt x="169450" y="38681"/>
                  <a:pt x="172707" y="44891"/>
                  <a:pt x="174765" y="51283"/>
                </a:cubicBezTo>
                <a:cubicBezTo>
                  <a:pt x="176841" y="57769"/>
                  <a:pt x="177889" y="65056"/>
                  <a:pt x="177575" y="72057"/>
                </a:cubicBezTo>
                <a:cubicBezTo>
                  <a:pt x="177413" y="75638"/>
                  <a:pt x="176889" y="79296"/>
                  <a:pt x="175879" y="82791"/>
                </a:cubicBezTo>
                <a:lnTo>
                  <a:pt x="176508" y="83077"/>
                </a:lnTo>
                <a:cubicBezTo>
                  <a:pt x="180032" y="84734"/>
                  <a:pt x="182890" y="87335"/>
                  <a:pt x="185023" y="90792"/>
                </a:cubicBezTo>
                <a:cubicBezTo>
                  <a:pt x="189071" y="97317"/>
                  <a:pt x="190500" y="106709"/>
                  <a:pt x="190500" y="118681"/>
                </a:cubicBezTo>
                <a:cubicBezTo>
                  <a:pt x="190500" y="132445"/>
                  <a:pt x="185242" y="141789"/>
                  <a:pt x="178479" y="147590"/>
                </a:cubicBezTo>
                <a:cubicBezTo>
                  <a:pt x="174957" y="150611"/>
                  <a:pt x="170834" y="152851"/>
                  <a:pt x="166383" y="154162"/>
                </a:cubicBezTo>
                <a:cubicBezTo>
                  <a:pt x="164764" y="161606"/>
                  <a:pt x="161442" y="168573"/>
                  <a:pt x="156677" y="174517"/>
                </a:cubicBezTo>
                <a:cubicBezTo>
                  <a:pt x="149790" y="183128"/>
                  <a:pt x="139094" y="190405"/>
                  <a:pt x="124701" y="190405"/>
                </a:cubicBezTo>
                <a:cubicBezTo>
                  <a:pt x="119524" y="190382"/>
                  <a:pt x="114430" y="189118"/>
                  <a:pt x="109842" y="186719"/>
                </a:cubicBezTo>
                <a:cubicBezTo>
                  <a:pt x="104794" y="184128"/>
                  <a:pt x="102394" y="178479"/>
                  <a:pt x="102394" y="172803"/>
                </a:cubicBezTo>
                <a:lnTo>
                  <a:pt x="102394" y="142818"/>
                </a:lnTo>
                <a:close/>
                <a:moveTo>
                  <a:pt x="57150" y="61855"/>
                </a:moveTo>
                <a:cubicBezTo>
                  <a:pt x="57150" y="59225"/>
                  <a:pt x="59282" y="57093"/>
                  <a:pt x="61913" y="57093"/>
                </a:cubicBezTo>
                <a:cubicBezTo>
                  <a:pt x="64543" y="57093"/>
                  <a:pt x="66675" y="59225"/>
                  <a:pt x="66675" y="61855"/>
                </a:cubicBezTo>
                <a:cubicBezTo>
                  <a:pt x="66675" y="64486"/>
                  <a:pt x="64543" y="66618"/>
                  <a:pt x="61913" y="66618"/>
                </a:cubicBezTo>
                <a:cubicBezTo>
                  <a:pt x="59282" y="66618"/>
                  <a:pt x="57150" y="64486"/>
                  <a:pt x="57150" y="61855"/>
                </a:cubicBezTo>
                <a:close/>
                <a:moveTo>
                  <a:pt x="61913" y="123768"/>
                </a:moveTo>
                <a:cubicBezTo>
                  <a:pt x="59282" y="123768"/>
                  <a:pt x="57150" y="125900"/>
                  <a:pt x="57150" y="128530"/>
                </a:cubicBezTo>
                <a:cubicBezTo>
                  <a:pt x="57150" y="131160"/>
                  <a:pt x="59282" y="133293"/>
                  <a:pt x="61913" y="133293"/>
                </a:cubicBezTo>
                <a:cubicBezTo>
                  <a:pt x="64543" y="133293"/>
                  <a:pt x="66675" y="131160"/>
                  <a:pt x="66675" y="128530"/>
                </a:cubicBezTo>
                <a:cubicBezTo>
                  <a:pt x="66675" y="125900"/>
                  <a:pt x="64543" y="123768"/>
                  <a:pt x="61913" y="123768"/>
                </a:cubicBezTo>
                <a:close/>
                <a:moveTo>
                  <a:pt x="133350" y="80905"/>
                </a:moveTo>
                <a:cubicBezTo>
                  <a:pt x="133350" y="83535"/>
                  <a:pt x="135483" y="85668"/>
                  <a:pt x="138113" y="85668"/>
                </a:cubicBezTo>
                <a:cubicBezTo>
                  <a:pt x="140742" y="85668"/>
                  <a:pt x="142875" y="83535"/>
                  <a:pt x="142875" y="80905"/>
                </a:cubicBezTo>
                <a:cubicBezTo>
                  <a:pt x="142875" y="78275"/>
                  <a:pt x="140742" y="76143"/>
                  <a:pt x="138113" y="76143"/>
                </a:cubicBezTo>
                <a:cubicBezTo>
                  <a:pt x="135483" y="76143"/>
                  <a:pt x="133350" y="78275"/>
                  <a:pt x="133350" y="80905"/>
                </a:cubicBezTo>
                <a:close/>
              </a:path>
            </a:pathLst>
          </a:custGeom>
          <a:gradFill flip="none" rotWithShape="1">
            <a:gsLst>
              <a:gs pos="100000">
                <a:srgbClr val="2E3D5F"/>
              </a:gs>
              <a:gs pos="0">
                <a:srgbClr val="2A7CD0"/>
              </a:gs>
            </a:gsLst>
            <a:lin ang="2700000" scaled="1"/>
            <a:tileRect/>
          </a:gra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GB" sz="800" dirty="0">
              <a:solidFill>
                <a:srgbClr val="000000"/>
              </a:solidFill>
              <a:cs typeface="Segoe UI" panose="020B0502040204020203" pitchFamily="34" charset="0"/>
            </a:endParaRPr>
          </a:p>
        </p:txBody>
      </p:sp>
      <p:sp>
        <p:nvSpPr>
          <p:cNvPr id="125" name="Freeform: Shape 50">
            <a:extLst>
              <a:ext uri="{FF2B5EF4-FFF2-40B4-BE49-F238E27FC236}">
                <a16:creationId xmlns:a16="http://schemas.microsoft.com/office/drawing/2014/main" id="{1B5EE04F-A5FB-A1DD-6B2A-89E9BF1F5A88}"/>
              </a:ext>
            </a:extLst>
          </p:cNvPr>
          <p:cNvSpPr>
            <a:spLocks/>
          </p:cNvSpPr>
          <p:nvPr/>
        </p:nvSpPr>
        <p:spPr bwMode="auto">
          <a:xfrm>
            <a:off x="2293567" y="1989623"/>
            <a:ext cx="1749552" cy="507831"/>
          </a:xfrm>
          <a:custGeom>
            <a:avLst/>
            <a:gdLst>
              <a:gd name="connsiteX0" fmla="*/ 0 w 2938272"/>
              <a:gd name="connsiteY0" fmla="*/ 0 h 1267968"/>
              <a:gd name="connsiteX1" fmla="*/ 0 w 2938272"/>
              <a:gd name="connsiteY1" fmla="*/ 1267968 h 1267968"/>
              <a:gd name="connsiteX2" fmla="*/ 2938272 w 2938272"/>
              <a:gd name="connsiteY2" fmla="*/ 1267968 h 1267968"/>
            </a:gdLst>
            <a:ahLst/>
            <a:cxnLst>
              <a:cxn ang="0">
                <a:pos x="connsiteX0" y="connsiteY0"/>
              </a:cxn>
              <a:cxn ang="0">
                <a:pos x="connsiteX1" y="connsiteY1"/>
              </a:cxn>
              <a:cxn ang="0">
                <a:pos x="connsiteX2" y="connsiteY2"/>
              </a:cxn>
            </a:cxnLst>
            <a:rect l="l" t="t" r="r" b="b"/>
            <a:pathLst>
              <a:path w="2938272" h="1267968">
                <a:moveTo>
                  <a:pt x="0" y="0"/>
                </a:moveTo>
                <a:lnTo>
                  <a:pt x="0" y="1267968"/>
                </a:lnTo>
                <a:lnTo>
                  <a:pt x="2938272" y="1267968"/>
                </a:lnTo>
              </a:path>
            </a:pathLst>
          </a:custGeom>
          <a:noFill/>
          <a:ln w="6350">
            <a:noFill/>
            <a:headEnd type="none" w="med" len="med"/>
            <a:tailEnd type="oval" w="sm" len="sm"/>
          </a:ln>
          <a:effectLst/>
        </p:spPr>
        <p:style>
          <a:lnRef idx="1">
            <a:schemeClr val="accent2"/>
          </a:lnRef>
          <a:fillRef idx="3">
            <a:schemeClr val="accent2"/>
          </a:fillRef>
          <a:effectRef idx="2">
            <a:schemeClr val="accent2"/>
          </a:effectRef>
          <a:fontRef idx="minor">
            <a:schemeClr val="lt1"/>
          </a:fontRef>
        </p:style>
        <p:txBody>
          <a:bodyPr wrap="square" lIns="0" tIns="0" rIns="0" bIns="0" rtlCol="0" anchor="t">
            <a:noAutofit/>
          </a:bodyPr>
          <a:lstStyle/>
          <a:p>
            <a:pPr algn="ctr">
              <a:defRPr/>
            </a:pPr>
            <a:r>
              <a:rPr lang="en-US" sz="900" b="1" dirty="0">
                <a:solidFill>
                  <a:schemeClr val="tx2"/>
                </a:solidFill>
                <a:latin typeface="+mj-lt"/>
                <a:ea typeface="+mn-lt"/>
                <a:cs typeface="Segoe UI" panose="020B0502040204020203" pitchFamily="34" charset="0"/>
              </a:rPr>
              <a:t>Hybrid-ready infrastructure</a:t>
            </a:r>
          </a:p>
          <a:p>
            <a:pPr algn="ctr">
              <a:defRPr/>
            </a:pPr>
            <a:r>
              <a:rPr lang="en-US" sz="800" dirty="0">
                <a:solidFill>
                  <a:schemeClr val="tx1"/>
                </a:solidFill>
                <a:ea typeface="+mn-lt"/>
                <a:cs typeface="Segoe UI" panose="020B0502040204020203" pitchFamily="34" charset="0"/>
              </a:rPr>
              <a:t>Seamlessly extend on-premises capabilities with cloud efficiency for improved agility.</a:t>
            </a:r>
          </a:p>
        </p:txBody>
      </p:sp>
      <p:sp>
        <p:nvSpPr>
          <p:cNvPr id="113" name="Graphic 51" descr="Icon of a bulleted document with a checkmark">
            <a:extLst>
              <a:ext uri="{FF2B5EF4-FFF2-40B4-BE49-F238E27FC236}">
                <a16:creationId xmlns:a16="http://schemas.microsoft.com/office/drawing/2014/main" id="{5BCC58BD-3D26-F6C6-49EF-EDA812F7DB55}"/>
              </a:ext>
            </a:extLst>
          </p:cNvPr>
          <p:cNvSpPr>
            <a:spLocks/>
          </p:cNvSpPr>
          <p:nvPr/>
        </p:nvSpPr>
        <p:spPr>
          <a:xfrm>
            <a:off x="4976762" y="1766484"/>
            <a:ext cx="164807" cy="183114"/>
          </a:xfrm>
          <a:custGeom>
            <a:avLst/>
            <a:gdLst>
              <a:gd name="connsiteX0" fmla="*/ 393156 w 514671"/>
              <a:gd name="connsiteY0" fmla="*/ 0 h 571839"/>
              <a:gd name="connsiteX1" fmla="*/ 457342 w 514671"/>
              <a:gd name="connsiteY1" fmla="*/ 59930 h 571839"/>
              <a:gd name="connsiteX2" fmla="*/ 457491 w 514671"/>
              <a:gd name="connsiteY2" fmla="*/ 64335 h 571839"/>
              <a:gd name="connsiteX3" fmla="*/ 457491 w 514671"/>
              <a:gd name="connsiteY3" fmla="*/ 353915 h 571839"/>
              <a:gd name="connsiteX4" fmla="*/ 447735 w 514671"/>
              <a:gd name="connsiteY4" fmla="*/ 361936 h 571839"/>
              <a:gd name="connsiteX5" fmla="*/ 350280 w 514671"/>
              <a:gd name="connsiteY5" fmla="*/ 459390 h 571839"/>
              <a:gd name="connsiteX6" fmla="*/ 324297 w 514671"/>
              <a:gd name="connsiteY6" fmla="*/ 433388 h 571839"/>
              <a:gd name="connsiteX7" fmla="*/ 281390 w 514671"/>
              <a:gd name="connsiteY7" fmla="*/ 414576 h 571839"/>
              <a:gd name="connsiteX8" fmla="*/ 350266 w 514671"/>
              <a:gd name="connsiteY8" fmla="*/ 414576 h 571839"/>
              <a:gd name="connsiteX9" fmla="*/ 371711 w 514671"/>
              <a:gd name="connsiteY9" fmla="*/ 393131 h 571839"/>
              <a:gd name="connsiteX10" fmla="*/ 350266 w 514671"/>
              <a:gd name="connsiteY10" fmla="*/ 371686 h 571839"/>
              <a:gd name="connsiteX11" fmla="*/ 207190 w 514671"/>
              <a:gd name="connsiteY11" fmla="*/ 371686 h 571839"/>
              <a:gd name="connsiteX12" fmla="*/ 185745 w 514671"/>
              <a:gd name="connsiteY12" fmla="*/ 393131 h 571839"/>
              <a:gd name="connsiteX13" fmla="*/ 207190 w 514671"/>
              <a:gd name="connsiteY13" fmla="*/ 414576 h 571839"/>
              <a:gd name="connsiteX14" fmla="*/ 276181 w 514671"/>
              <a:gd name="connsiteY14" fmla="*/ 414576 h 571839"/>
              <a:gd name="connsiteX15" fmla="*/ 233313 w 514671"/>
              <a:gd name="connsiteY15" fmla="*/ 433347 h 571839"/>
              <a:gd name="connsiteX16" fmla="*/ 233273 w 514671"/>
              <a:gd name="connsiteY16" fmla="*/ 524332 h 571839"/>
              <a:gd name="connsiteX17" fmla="*/ 280715 w 514671"/>
              <a:gd name="connsiteY17" fmla="*/ 571811 h 571839"/>
              <a:gd name="connsiteX18" fmla="*/ 64335 w 514671"/>
              <a:gd name="connsiteY18" fmla="*/ 571811 h 571839"/>
              <a:gd name="connsiteX19" fmla="*/ 148 w 514671"/>
              <a:gd name="connsiteY19" fmla="*/ 511882 h 571839"/>
              <a:gd name="connsiteX20" fmla="*/ 0 w 514671"/>
              <a:gd name="connsiteY20" fmla="*/ 507476 h 571839"/>
              <a:gd name="connsiteX21" fmla="*/ 0 w 514671"/>
              <a:gd name="connsiteY21" fmla="*/ 64335 h 571839"/>
              <a:gd name="connsiteX22" fmla="*/ 59930 w 514671"/>
              <a:gd name="connsiteY22" fmla="*/ 148 h 571839"/>
              <a:gd name="connsiteX23" fmla="*/ 64335 w 514671"/>
              <a:gd name="connsiteY23" fmla="*/ 0 h 571839"/>
              <a:gd name="connsiteX24" fmla="*/ 393156 w 514671"/>
              <a:gd name="connsiteY24" fmla="*/ 0 h 571839"/>
              <a:gd name="connsiteX25" fmla="*/ 142967 w 514671"/>
              <a:gd name="connsiteY25" fmla="*/ 164430 h 571839"/>
              <a:gd name="connsiteX26" fmla="*/ 114374 w 514671"/>
              <a:gd name="connsiteY26" fmla="*/ 135837 h 571839"/>
              <a:gd name="connsiteX27" fmla="*/ 85780 w 514671"/>
              <a:gd name="connsiteY27" fmla="*/ 164430 h 571839"/>
              <a:gd name="connsiteX28" fmla="*/ 114374 w 514671"/>
              <a:gd name="connsiteY28" fmla="*/ 193024 h 571839"/>
              <a:gd name="connsiteX29" fmla="*/ 142967 w 514671"/>
              <a:gd name="connsiteY29" fmla="*/ 164430 h 571839"/>
              <a:gd name="connsiteX30" fmla="*/ 207190 w 514671"/>
              <a:gd name="connsiteY30" fmla="*/ 142939 h 571839"/>
              <a:gd name="connsiteX31" fmla="*/ 185745 w 514671"/>
              <a:gd name="connsiteY31" fmla="*/ 164384 h 571839"/>
              <a:gd name="connsiteX32" fmla="*/ 207190 w 514671"/>
              <a:gd name="connsiteY32" fmla="*/ 185829 h 571839"/>
              <a:gd name="connsiteX33" fmla="*/ 350266 w 514671"/>
              <a:gd name="connsiteY33" fmla="*/ 185829 h 571839"/>
              <a:gd name="connsiteX34" fmla="*/ 371711 w 514671"/>
              <a:gd name="connsiteY34" fmla="*/ 164384 h 571839"/>
              <a:gd name="connsiteX35" fmla="*/ 350266 w 514671"/>
              <a:gd name="connsiteY35" fmla="*/ 142939 h 571839"/>
              <a:gd name="connsiteX36" fmla="*/ 207190 w 514671"/>
              <a:gd name="connsiteY36" fmla="*/ 142939 h 571839"/>
              <a:gd name="connsiteX37" fmla="*/ 185745 w 514671"/>
              <a:gd name="connsiteY37" fmla="*/ 278757 h 571839"/>
              <a:gd name="connsiteX38" fmla="*/ 207190 w 514671"/>
              <a:gd name="connsiteY38" fmla="*/ 300202 h 571839"/>
              <a:gd name="connsiteX39" fmla="*/ 350266 w 514671"/>
              <a:gd name="connsiteY39" fmla="*/ 300202 h 571839"/>
              <a:gd name="connsiteX40" fmla="*/ 371711 w 514671"/>
              <a:gd name="connsiteY40" fmla="*/ 278757 h 571839"/>
              <a:gd name="connsiteX41" fmla="*/ 350266 w 514671"/>
              <a:gd name="connsiteY41" fmla="*/ 257312 h 571839"/>
              <a:gd name="connsiteX42" fmla="*/ 207190 w 514671"/>
              <a:gd name="connsiteY42" fmla="*/ 257312 h 571839"/>
              <a:gd name="connsiteX43" fmla="*/ 185745 w 514671"/>
              <a:gd name="connsiteY43" fmla="*/ 278757 h 571839"/>
              <a:gd name="connsiteX44" fmla="*/ 142967 w 514671"/>
              <a:gd name="connsiteY44" fmla="*/ 278757 h 571839"/>
              <a:gd name="connsiteX45" fmla="*/ 114374 w 514671"/>
              <a:gd name="connsiteY45" fmla="*/ 250164 h 571839"/>
              <a:gd name="connsiteX46" fmla="*/ 85780 w 514671"/>
              <a:gd name="connsiteY46" fmla="*/ 278757 h 571839"/>
              <a:gd name="connsiteX47" fmla="*/ 114374 w 514671"/>
              <a:gd name="connsiteY47" fmla="*/ 307351 h 571839"/>
              <a:gd name="connsiteX48" fmla="*/ 142967 w 514671"/>
              <a:gd name="connsiteY48" fmla="*/ 278757 h 571839"/>
              <a:gd name="connsiteX49" fmla="*/ 142967 w 514671"/>
              <a:gd name="connsiteY49" fmla="*/ 393074 h 571839"/>
              <a:gd name="connsiteX50" fmla="*/ 114374 w 514671"/>
              <a:gd name="connsiteY50" fmla="*/ 364480 h 571839"/>
              <a:gd name="connsiteX51" fmla="*/ 85780 w 514671"/>
              <a:gd name="connsiteY51" fmla="*/ 393074 h 571839"/>
              <a:gd name="connsiteX52" fmla="*/ 114374 w 514671"/>
              <a:gd name="connsiteY52" fmla="*/ 421667 h 571839"/>
              <a:gd name="connsiteX53" fmla="*/ 142967 w 514671"/>
              <a:gd name="connsiteY53" fmla="*/ 393074 h 571839"/>
              <a:gd name="connsiteX54" fmla="*/ 350266 w 514671"/>
              <a:gd name="connsiteY54" fmla="*/ 520060 h 571839"/>
              <a:gd name="connsiteX55" fmla="*/ 478064 w 514671"/>
              <a:gd name="connsiteY55" fmla="*/ 392265 h 571839"/>
              <a:gd name="connsiteX56" fmla="*/ 508390 w 514671"/>
              <a:gd name="connsiteY56" fmla="*/ 392265 h 571839"/>
              <a:gd name="connsiteX57" fmla="*/ 508390 w 514671"/>
              <a:gd name="connsiteY57" fmla="*/ 422591 h 571839"/>
              <a:gd name="connsiteX58" fmla="*/ 365423 w 514671"/>
              <a:gd name="connsiteY58" fmla="*/ 565558 h 571839"/>
              <a:gd name="connsiteX59" fmla="*/ 363954 w 514671"/>
              <a:gd name="connsiteY59" fmla="*/ 566899 h 571839"/>
              <a:gd name="connsiteX60" fmla="*/ 351344 w 514671"/>
              <a:gd name="connsiteY60" fmla="*/ 571811 h 571839"/>
              <a:gd name="connsiteX61" fmla="*/ 350255 w 514671"/>
              <a:gd name="connsiteY61" fmla="*/ 571840 h 571839"/>
              <a:gd name="connsiteX62" fmla="*/ 349177 w 514671"/>
              <a:gd name="connsiteY62" fmla="*/ 571811 h 571839"/>
              <a:gd name="connsiteX63" fmla="*/ 335089 w 514671"/>
              <a:gd name="connsiteY63" fmla="*/ 565552 h 571839"/>
              <a:gd name="connsiteX64" fmla="*/ 263625 w 514671"/>
              <a:gd name="connsiteY64" fmla="*/ 494026 h 571839"/>
              <a:gd name="connsiteX65" fmla="*/ 263628 w 514671"/>
              <a:gd name="connsiteY65" fmla="*/ 463688 h 571839"/>
              <a:gd name="connsiteX66" fmla="*/ 293957 w 514671"/>
              <a:gd name="connsiteY66" fmla="*/ 463702 h 571839"/>
              <a:gd name="connsiteX67" fmla="*/ 350266 w 514671"/>
              <a:gd name="connsiteY67" fmla="*/ 520060 h 57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514671" h="571839">
                <a:moveTo>
                  <a:pt x="393156" y="0"/>
                </a:moveTo>
                <a:cubicBezTo>
                  <a:pt x="427205" y="0"/>
                  <a:pt x="455078" y="26453"/>
                  <a:pt x="457342" y="59930"/>
                </a:cubicBezTo>
                <a:lnTo>
                  <a:pt x="457491" y="64335"/>
                </a:lnTo>
                <a:lnTo>
                  <a:pt x="457491" y="353915"/>
                </a:lnTo>
                <a:cubicBezTo>
                  <a:pt x="454046" y="356220"/>
                  <a:pt x="450777" y="358893"/>
                  <a:pt x="447735" y="361936"/>
                </a:cubicBezTo>
                <a:lnTo>
                  <a:pt x="350280" y="459390"/>
                </a:lnTo>
                <a:lnTo>
                  <a:pt x="324297" y="433388"/>
                </a:lnTo>
                <a:cubicBezTo>
                  <a:pt x="312394" y="421476"/>
                  <a:pt x="296985" y="415205"/>
                  <a:pt x="281390" y="414576"/>
                </a:cubicBezTo>
                <a:lnTo>
                  <a:pt x="350266" y="414576"/>
                </a:lnTo>
                <a:cubicBezTo>
                  <a:pt x="362112" y="414576"/>
                  <a:pt x="371711" y="404974"/>
                  <a:pt x="371711" y="393131"/>
                </a:cubicBezTo>
                <a:cubicBezTo>
                  <a:pt x="371711" y="381288"/>
                  <a:pt x="362112" y="371686"/>
                  <a:pt x="350266" y="371686"/>
                </a:cubicBezTo>
                <a:lnTo>
                  <a:pt x="207190" y="371686"/>
                </a:lnTo>
                <a:cubicBezTo>
                  <a:pt x="195347" y="371686"/>
                  <a:pt x="185745" y="381288"/>
                  <a:pt x="185745" y="393131"/>
                </a:cubicBezTo>
                <a:cubicBezTo>
                  <a:pt x="185745" y="404974"/>
                  <a:pt x="195347" y="414576"/>
                  <a:pt x="207190" y="414576"/>
                </a:cubicBezTo>
                <a:lnTo>
                  <a:pt x="276181" y="414576"/>
                </a:lnTo>
                <a:cubicBezTo>
                  <a:pt x="260603" y="415202"/>
                  <a:pt x="245211" y="421458"/>
                  <a:pt x="233313" y="433347"/>
                </a:cubicBezTo>
                <a:cubicBezTo>
                  <a:pt x="208177" y="458461"/>
                  <a:pt x="208160" y="499195"/>
                  <a:pt x="233273" y="524332"/>
                </a:cubicBezTo>
                <a:lnTo>
                  <a:pt x="280715" y="571811"/>
                </a:lnTo>
                <a:lnTo>
                  <a:pt x="64335" y="571811"/>
                </a:lnTo>
                <a:cubicBezTo>
                  <a:pt x="30284" y="571811"/>
                  <a:pt x="2412" y="545359"/>
                  <a:pt x="148" y="511882"/>
                </a:cubicBezTo>
                <a:lnTo>
                  <a:pt x="0" y="507476"/>
                </a:lnTo>
                <a:lnTo>
                  <a:pt x="0" y="64335"/>
                </a:lnTo>
                <a:cubicBezTo>
                  <a:pt x="0" y="30284"/>
                  <a:pt x="26453" y="2412"/>
                  <a:pt x="59930" y="148"/>
                </a:cubicBezTo>
                <a:lnTo>
                  <a:pt x="64335" y="0"/>
                </a:lnTo>
                <a:lnTo>
                  <a:pt x="393156" y="0"/>
                </a:lnTo>
                <a:close/>
                <a:moveTo>
                  <a:pt x="142967" y="164430"/>
                </a:moveTo>
                <a:cubicBezTo>
                  <a:pt x="142967" y="148638"/>
                  <a:pt x="130165" y="135837"/>
                  <a:pt x="114374" y="135837"/>
                </a:cubicBezTo>
                <a:cubicBezTo>
                  <a:pt x="98582" y="135837"/>
                  <a:pt x="85780" y="148638"/>
                  <a:pt x="85780" y="164430"/>
                </a:cubicBezTo>
                <a:cubicBezTo>
                  <a:pt x="85780" y="180222"/>
                  <a:pt x="98582" y="193024"/>
                  <a:pt x="114374" y="193024"/>
                </a:cubicBezTo>
                <a:cubicBezTo>
                  <a:pt x="130165" y="193024"/>
                  <a:pt x="142967" y="180222"/>
                  <a:pt x="142967" y="164430"/>
                </a:cubicBezTo>
                <a:close/>
                <a:moveTo>
                  <a:pt x="207190" y="142939"/>
                </a:moveTo>
                <a:cubicBezTo>
                  <a:pt x="195347" y="142939"/>
                  <a:pt x="185745" y="152540"/>
                  <a:pt x="185745" y="164384"/>
                </a:cubicBezTo>
                <a:cubicBezTo>
                  <a:pt x="185745" y="176228"/>
                  <a:pt x="195347" y="185829"/>
                  <a:pt x="207190" y="185829"/>
                </a:cubicBezTo>
                <a:lnTo>
                  <a:pt x="350266" y="185829"/>
                </a:lnTo>
                <a:cubicBezTo>
                  <a:pt x="362112" y="185829"/>
                  <a:pt x="371711" y="176228"/>
                  <a:pt x="371711" y="164384"/>
                </a:cubicBezTo>
                <a:cubicBezTo>
                  <a:pt x="371711" y="152540"/>
                  <a:pt x="362112" y="142939"/>
                  <a:pt x="350266" y="142939"/>
                </a:cubicBezTo>
                <a:lnTo>
                  <a:pt x="207190" y="142939"/>
                </a:lnTo>
                <a:close/>
                <a:moveTo>
                  <a:pt x="185745" y="278757"/>
                </a:moveTo>
                <a:cubicBezTo>
                  <a:pt x="185745" y="290601"/>
                  <a:pt x="195347" y="300202"/>
                  <a:pt x="207190" y="300202"/>
                </a:cubicBezTo>
                <a:lnTo>
                  <a:pt x="350266" y="300202"/>
                </a:lnTo>
                <a:cubicBezTo>
                  <a:pt x="362112" y="300202"/>
                  <a:pt x="371711" y="290601"/>
                  <a:pt x="371711" y="278757"/>
                </a:cubicBezTo>
                <a:cubicBezTo>
                  <a:pt x="371711" y="266914"/>
                  <a:pt x="362112" y="257312"/>
                  <a:pt x="350266" y="257312"/>
                </a:cubicBezTo>
                <a:lnTo>
                  <a:pt x="207190" y="257312"/>
                </a:lnTo>
                <a:cubicBezTo>
                  <a:pt x="195347" y="257312"/>
                  <a:pt x="185745" y="266914"/>
                  <a:pt x="185745" y="278757"/>
                </a:cubicBezTo>
                <a:close/>
                <a:moveTo>
                  <a:pt x="142967" y="278757"/>
                </a:moveTo>
                <a:cubicBezTo>
                  <a:pt x="142967" y="262965"/>
                  <a:pt x="130165" y="250164"/>
                  <a:pt x="114374" y="250164"/>
                </a:cubicBezTo>
                <a:cubicBezTo>
                  <a:pt x="98582" y="250164"/>
                  <a:pt x="85780" y="262965"/>
                  <a:pt x="85780" y="278757"/>
                </a:cubicBezTo>
                <a:cubicBezTo>
                  <a:pt x="85780" y="294550"/>
                  <a:pt x="98582" y="307351"/>
                  <a:pt x="114374" y="307351"/>
                </a:cubicBezTo>
                <a:cubicBezTo>
                  <a:pt x="130165" y="307351"/>
                  <a:pt x="142967" y="294550"/>
                  <a:pt x="142967" y="278757"/>
                </a:cubicBezTo>
                <a:close/>
                <a:moveTo>
                  <a:pt x="142967" y="393074"/>
                </a:moveTo>
                <a:cubicBezTo>
                  <a:pt x="142967" y="377282"/>
                  <a:pt x="130165" y="364480"/>
                  <a:pt x="114374" y="364480"/>
                </a:cubicBezTo>
                <a:cubicBezTo>
                  <a:pt x="98582" y="364480"/>
                  <a:pt x="85780" y="377282"/>
                  <a:pt x="85780" y="393074"/>
                </a:cubicBezTo>
                <a:cubicBezTo>
                  <a:pt x="85780" y="408866"/>
                  <a:pt x="98582" y="421667"/>
                  <a:pt x="114374" y="421667"/>
                </a:cubicBezTo>
                <a:cubicBezTo>
                  <a:pt x="130165" y="421667"/>
                  <a:pt x="142967" y="408866"/>
                  <a:pt x="142967" y="393074"/>
                </a:cubicBezTo>
                <a:close/>
                <a:moveTo>
                  <a:pt x="350266" y="520060"/>
                </a:moveTo>
                <a:lnTo>
                  <a:pt x="478064" y="392265"/>
                </a:lnTo>
                <a:cubicBezTo>
                  <a:pt x="486436" y="383890"/>
                  <a:pt x="500015" y="383890"/>
                  <a:pt x="508390" y="392265"/>
                </a:cubicBezTo>
                <a:cubicBezTo>
                  <a:pt x="516765" y="400640"/>
                  <a:pt x="516765" y="414216"/>
                  <a:pt x="508390" y="422591"/>
                </a:cubicBezTo>
                <a:lnTo>
                  <a:pt x="365423" y="565558"/>
                </a:lnTo>
                <a:cubicBezTo>
                  <a:pt x="364954" y="566029"/>
                  <a:pt x="364463" y="566475"/>
                  <a:pt x="363954" y="566899"/>
                </a:cubicBezTo>
                <a:cubicBezTo>
                  <a:pt x="360399" y="569849"/>
                  <a:pt x="355976" y="571579"/>
                  <a:pt x="351344" y="571811"/>
                </a:cubicBezTo>
                <a:cubicBezTo>
                  <a:pt x="350981" y="571831"/>
                  <a:pt x="350618" y="571840"/>
                  <a:pt x="350255" y="571840"/>
                </a:cubicBezTo>
                <a:cubicBezTo>
                  <a:pt x="349894" y="571840"/>
                  <a:pt x="349534" y="571831"/>
                  <a:pt x="349177" y="571811"/>
                </a:cubicBezTo>
                <a:cubicBezTo>
                  <a:pt x="343881" y="571545"/>
                  <a:pt x="338854" y="569320"/>
                  <a:pt x="335089" y="565552"/>
                </a:cubicBezTo>
                <a:lnTo>
                  <a:pt x="263625" y="494026"/>
                </a:lnTo>
                <a:cubicBezTo>
                  <a:pt x="255253" y="485648"/>
                  <a:pt x="255250" y="472060"/>
                  <a:pt x="263628" y="463688"/>
                </a:cubicBezTo>
                <a:cubicBezTo>
                  <a:pt x="272006" y="455316"/>
                  <a:pt x="285585" y="455321"/>
                  <a:pt x="293957" y="463702"/>
                </a:cubicBezTo>
                <a:lnTo>
                  <a:pt x="350266" y="520060"/>
                </a:lnTo>
                <a:close/>
              </a:path>
            </a:pathLst>
          </a:custGeom>
          <a:gradFill flip="none" rotWithShape="1">
            <a:gsLst>
              <a:gs pos="100000">
                <a:srgbClr val="2E3D5F"/>
              </a:gs>
              <a:gs pos="0">
                <a:srgbClr val="2A7CD0"/>
              </a:gs>
            </a:gsLst>
            <a:lin ang="2700000" scaled="1"/>
            <a:tileRect/>
          </a:gra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algn="ctr" defTabSz="932472" fontAlgn="base">
              <a:spcBef>
                <a:spcPct val="0"/>
              </a:spcBef>
              <a:spcAft>
                <a:spcPct val="0"/>
              </a:spcAft>
            </a:pPr>
            <a:endParaRPr lang="en-US" sz="800" dirty="0">
              <a:solidFill>
                <a:srgbClr val="000000"/>
              </a:solidFill>
              <a:cs typeface="Segoe UI" panose="020B0502040204020203" pitchFamily="34" charset="0"/>
            </a:endParaRPr>
          </a:p>
        </p:txBody>
      </p:sp>
      <p:sp>
        <p:nvSpPr>
          <p:cNvPr id="128" name="Freeform: Shape 50">
            <a:extLst>
              <a:ext uri="{FF2B5EF4-FFF2-40B4-BE49-F238E27FC236}">
                <a16:creationId xmlns:a16="http://schemas.microsoft.com/office/drawing/2014/main" id="{C6B653A0-A54A-C104-78E9-E7598E258759}"/>
              </a:ext>
            </a:extLst>
          </p:cNvPr>
          <p:cNvSpPr>
            <a:spLocks/>
          </p:cNvSpPr>
          <p:nvPr/>
        </p:nvSpPr>
        <p:spPr bwMode="auto">
          <a:xfrm>
            <a:off x="4196989" y="1989623"/>
            <a:ext cx="1749552" cy="507831"/>
          </a:xfrm>
          <a:custGeom>
            <a:avLst/>
            <a:gdLst>
              <a:gd name="connsiteX0" fmla="*/ 0 w 2938272"/>
              <a:gd name="connsiteY0" fmla="*/ 0 h 1267968"/>
              <a:gd name="connsiteX1" fmla="*/ 0 w 2938272"/>
              <a:gd name="connsiteY1" fmla="*/ 1267968 h 1267968"/>
              <a:gd name="connsiteX2" fmla="*/ 2938272 w 2938272"/>
              <a:gd name="connsiteY2" fmla="*/ 1267968 h 1267968"/>
            </a:gdLst>
            <a:ahLst/>
            <a:cxnLst>
              <a:cxn ang="0">
                <a:pos x="connsiteX0" y="connsiteY0"/>
              </a:cxn>
              <a:cxn ang="0">
                <a:pos x="connsiteX1" y="connsiteY1"/>
              </a:cxn>
              <a:cxn ang="0">
                <a:pos x="connsiteX2" y="connsiteY2"/>
              </a:cxn>
            </a:cxnLst>
            <a:rect l="l" t="t" r="r" b="b"/>
            <a:pathLst>
              <a:path w="2938272" h="1267968">
                <a:moveTo>
                  <a:pt x="0" y="0"/>
                </a:moveTo>
                <a:lnTo>
                  <a:pt x="0" y="1267968"/>
                </a:lnTo>
                <a:lnTo>
                  <a:pt x="2938272" y="1267968"/>
                </a:lnTo>
              </a:path>
            </a:pathLst>
          </a:custGeom>
          <a:noFill/>
          <a:ln w="6350">
            <a:noFill/>
            <a:headEnd type="none" w="med" len="med"/>
            <a:tailEnd type="oval" w="sm" len="sm"/>
          </a:ln>
          <a:effectLst/>
        </p:spPr>
        <p:style>
          <a:lnRef idx="1">
            <a:schemeClr val="accent2"/>
          </a:lnRef>
          <a:fillRef idx="3">
            <a:schemeClr val="accent2"/>
          </a:fillRef>
          <a:effectRef idx="2">
            <a:schemeClr val="accent2"/>
          </a:effectRef>
          <a:fontRef idx="minor">
            <a:schemeClr val="lt1"/>
          </a:fontRef>
        </p:style>
        <p:txBody>
          <a:bodyPr wrap="square" lIns="0" tIns="0" rIns="0" bIns="0" rtlCol="0" anchor="t">
            <a:noAutofit/>
          </a:bodyPr>
          <a:lstStyle/>
          <a:p>
            <a:pPr algn="ctr">
              <a:defRPr/>
            </a:pPr>
            <a:r>
              <a:rPr lang="en-US" sz="900" b="1" dirty="0">
                <a:solidFill>
                  <a:schemeClr val="tx2"/>
                </a:solidFill>
                <a:latin typeface="+mj-lt"/>
                <a:ea typeface="+mn-lt"/>
                <a:cs typeface="Segoe UI" panose="020B0502040204020203" pitchFamily="34" charset="0"/>
              </a:rPr>
              <a:t>Streamlined management</a:t>
            </a:r>
          </a:p>
          <a:p>
            <a:pPr algn="ctr">
              <a:defRPr/>
            </a:pPr>
            <a:r>
              <a:rPr lang="en-US" sz="800" dirty="0">
                <a:solidFill>
                  <a:schemeClr val="tx1"/>
                </a:solidFill>
                <a:ea typeface="+mn-lt"/>
                <a:cs typeface="Segoe UI" panose="020B0502040204020203" pitchFamily="34" charset="0"/>
              </a:rPr>
              <a:t>Centralized administration simplifies oversight of on-premises and hybrid environments.</a:t>
            </a:r>
          </a:p>
        </p:txBody>
      </p:sp>
      <p:sp>
        <p:nvSpPr>
          <p:cNvPr id="114" name="Graphic 158" descr="Icon of a person in front of a notepad">
            <a:extLst>
              <a:ext uri="{FF2B5EF4-FFF2-40B4-BE49-F238E27FC236}">
                <a16:creationId xmlns:a16="http://schemas.microsoft.com/office/drawing/2014/main" id="{8B0EC5B7-A894-0847-7BB6-AF1EB0088C50}"/>
              </a:ext>
            </a:extLst>
          </p:cNvPr>
          <p:cNvSpPr/>
          <p:nvPr/>
        </p:nvSpPr>
        <p:spPr>
          <a:xfrm>
            <a:off x="6814816" y="1771785"/>
            <a:ext cx="160132" cy="172512"/>
          </a:xfrm>
          <a:custGeom>
            <a:avLst/>
            <a:gdLst>
              <a:gd name="connsiteX0" fmla="*/ 161925 w 247650"/>
              <a:gd name="connsiteY0" fmla="*/ 97 h 266796"/>
              <a:gd name="connsiteX1" fmla="*/ 171348 w 247650"/>
              <a:gd name="connsiteY1" fmla="*/ 8326 h 266796"/>
              <a:gd name="connsiteX2" fmla="*/ 171450 w 247650"/>
              <a:gd name="connsiteY2" fmla="*/ 9622 h 266796"/>
              <a:gd name="connsiteX3" fmla="*/ 171450 w 247650"/>
              <a:gd name="connsiteY3" fmla="*/ 19134 h 266796"/>
              <a:gd name="connsiteX4" fmla="*/ 180962 w 247650"/>
              <a:gd name="connsiteY4" fmla="*/ 19134 h 266796"/>
              <a:gd name="connsiteX5" fmla="*/ 209537 w 247650"/>
              <a:gd name="connsiteY5" fmla="*/ 47709 h 266796"/>
              <a:gd name="connsiteX6" fmla="*/ 209537 w 247650"/>
              <a:gd name="connsiteY6" fmla="*/ 102675 h 266796"/>
              <a:gd name="connsiteX7" fmla="*/ 143825 w 247650"/>
              <a:gd name="connsiteY7" fmla="*/ 117610 h 266796"/>
              <a:gd name="connsiteX8" fmla="*/ 139230 w 247650"/>
              <a:gd name="connsiteY8" fmla="*/ 127097 h 266796"/>
              <a:gd name="connsiteX9" fmla="*/ 47600 w 247650"/>
              <a:gd name="connsiteY9" fmla="*/ 127097 h 266796"/>
              <a:gd name="connsiteX10" fmla="*/ 46304 w 247650"/>
              <a:gd name="connsiteY10" fmla="*/ 127186 h 266796"/>
              <a:gd name="connsiteX11" fmla="*/ 38166 w 247650"/>
              <a:gd name="connsiteY11" fmla="*/ 137920 h 266796"/>
              <a:gd name="connsiteX12" fmla="*/ 46304 w 247650"/>
              <a:gd name="connsiteY12" fmla="*/ 146058 h 266796"/>
              <a:gd name="connsiteX13" fmla="*/ 47600 w 247650"/>
              <a:gd name="connsiteY13" fmla="*/ 146147 h 266796"/>
              <a:gd name="connsiteX14" fmla="*/ 136627 w 247650"/>
              <a:gd name="connsiteY14" fmla="*/ 146147 h 266796"/>
              <a:gd name="connsiteX15" fmla="*/ 151765 w 247650"/>
              <a:gd name="connsiteY15" fmla="*/ 177897 h 266796"/>
              <a:gd name="connsiteX16" fmla="*/ 139687 w 247650"/>
              <a:gd name="connsiteY16" fmla="*/ 177897 h 266796"/>
              <a:gd name="connsiteX17" fmla="*/ 107937 w 247650"/>
              <a:gd name="connsiteY17" fmla="*/ 209647 h 266796"/>
              <a:gd name="connsiteX18" fmla="*/ 107937 w 247650"/>
              <a:gd name="connsiteY18" fmla="*/ 215997 h 266796"/>
              <a:gd name="connsiteX19" fmla="*/ 122834 w 247650"/>
              <a:gd name="connsiteY19" fmla="*/ 254160 h 266796"/>
              <a:gd name="connsiteX20" fmla="*/ 28600 w 247650"/>
              <a:gd name="connsiteY20" fmla="*/ 254160 h 266796"/>
              <a:gd name="connsiteX21" fmla="*/ 25 w 247650"/>
              <a:gd name="connsiteY21" fmla="*/ 225585 h 266796"/>
              <a:gd name="connsiteX22" fmla="*/ 0 w 247650"/>
              <a:gd name="connsiteY22" fmla="*/ 47722 h 266796"/>
              <a:gd name="connsiteX23" fmla="*/ 28575 w 247650"/>
              <a:gd name="connsiteY23" fmla="*/ 19147 h 266796"/>
              <a:gd name="connsiteX24" fmla="*/ 38062 w 247650"/>
              <a:gd name="connsiteY24" fmla="*/ 19134 h 266796"/>
              <a:gd name="connsiteX25" fmla="*/ 38062 w 247650"/>
              <a:gd name="connsiteY25" fmla="*/ 9622 h 266796"/>
              <a:gd name="connsiteX26" fmla="*/ 47490 w 247650"/>
              <a:gd name="connsiteY26" fmla="*/ 1 h 266796"/>
              <a:gd name="connsiteX27" fmla="*/ 57036 w 247650"/>
              <a:gd name="connsiteY27" fmla="*/ 8326 h 266796"/>
              <a:gd name="connsiteX28" fmla="*/ 57125 w 247650"/>
              <a:gd name="connsiteY28" fmla="*/ 9622 h 266796"/>
              <a:gd name="connsiteX29" fmla="*/ 57125 w 247650"/>
              <a:gd name="connsiteY29" fmla="*/ 19134 h 266796"/>
              <a:gd name="connsiteX30" fmla="*/ 95250 w 247650"/>
              <a:gd name="connsiteY30" fmla="*/ 19134 h 266796"/>
              <a:gd name="connsiteX31" fmla="*/ 95250 w 247650"/>
              <a:gd name="connsiteY31" fmla="*/ 9622 h 266796"/>
              <a:gd name="connsiteX32" fmla="*/ 104678 w 247650"/>
              <a:gd name="connsiteY32" fmla="*/ 1 h 266796"/>
              <a:gd name="connsiteX33" fmla="*/ 114224 w 247650"/>
              <a:gd name="connsiteY33" fmla="*/ 8326 h 266796"/>
              <a:gd name="connsiteX34" fmla="*/ 114313 w 247650"/>
              <a:gd name="connsiteY34" fmla="*/ 9622 h 266796"/>
              <a:gd name="connsiteX35" fmla="*/ 114313 w 247650"/>
              <a:gd name="connsiteY35" fmla="*/ 19134 h 266796"/>
              <a:gd name="connsiteX36" fmla="*/ 152387 w 247650"/>
              <a:gd name="connsiteY36" fmla="*/ 19134 h 266796"/>
              <a:gd name="connsiteX37" fmla="*/ 152387 w 247650"/>
              <a:gd name="connsiteY37" fmla="*/ 9622 h 266796"/>
              <a:gd name="connsiteX38" fmla="*/ 161912 w 247650"/>
              <a:gd name="connsiteY38" fmla="*/ 97 h 266796"/>
              <a:gd name="connsiteX39" fmla="*/ 98387 w 247650"/>
              <a:gd name="connsiteY39" fmla="*/ 177897 h 266796"/>
              <a:gd name="connsiteX40" fmla="*/ 47600 w 247650"/>
              <a:gd name="connsiteY40" fmla="*/ 177897 h 266796"/>
              <a:gd name="connsiteX41" fmla="*/ 46304 w 247650"/>
              <a:gd name="connsiteY41" fmla="*/ 177986 h 266796"/>
              <a:gd name="connsiteX42" fmla="*/ 38166 w 247650"/>
              <a:gd name="connsiteY42" fmla="*/ 188720 h 266796"/>
              <a:gd name="connsiteX43" fmla="*/ 46304 w 247650"/>
              <a:gd name="connsiteY43" fmla="*/ 196858 h 266796"/>
              <a:gd name="connsiteX44" fmla="*/ 47600 w 247650"/>
              <a:gd name="connsiteY44" fmla="*/ 196947 h 266796"/>
              <a:gd name="connsiteX45" fmla="*/ 98387 w 247650"/>
              <a:gd name="connsiteY45" fmla="*/ 196947 h 266796"/>
              <a:gd name="connsiteX46" fmla="*/ 99682 w 247650"/>
              <a:gd name="connsiteY46" fmla="*/ 196858 h 266796"/>
              <a:gd name="connsiteX47" fmla="*/ 107820 w 247650"/>
              <a:gd name="connsiteY47" fmla="*/ 186124 h 266796"/>
              <a:gd name="connsiteX48" fmla="*/ 99682 w 247650"/>
              <a:gd name="connsiteY48" fmla="*/ 177986 h 266796"/>
              <a:gd name="connsiteX49" fmla="*/ 98387 w 247650"/>
              <a:gd name="connsiteY49" fmla="*/ 177897 h 266796"/>
              <a:gd name="connsiteX50" fmla="*/ 161887 w 247650"/>
              <a:gd name="connsiteY50" fmla="*/ 76297 h 266796"/>
              <a:gd name="connsiteX51" fmla="*/ 47612 w 247650"/>
              <a:gd name="connsiteY51" fmla="*/ 76297 h 266796"/>
              <a:gd name="connsiteX52" fmla="*/ 46317 w 247650"/>
              <a:gd name="connsiteY52" fmla="*/ 76386 h 266796"/>
              <a:gd name="connsiteX53" fmla="*/ 38179 w 247650"/>
              <a:gd name="connsiteY53" fmla="*/ 87120 h 266796"/>
              <a:gd name="connsiteX54" fmla="*/ 46317 w 247650"/>
              <a:gd name="connsiteY54" fmla="*/ 95258 h 266796"/>
              <a:gd name="connsiteX55" fmla="*/ 47612 w 247650"/>
              <a:gd name="connsiteY55" fmla="*/ 95347 h 266796"/>
              <a:gd name="connsiteX56" fmla="*/ 161912 w 247650"/>
              <a:gd name="connsiteY56" fmla="*/ 95347 h 266796"/>
              <a:gd name="connsiteX57" fmla="*/ 163195 w 247650"/>
              <a:gd name="connsiteY57" fmla="*/ 95258 h 266796"/>
              <a:gd name="connsiteX58" fmla="*/ 171333 w 247650"/>
              <a:gd name="connsiteY58" fmla="*/ 84524 h 266796"/>
              <a:gd name="connsiteX59" fmla="*/ 163195 w 247650"/>
              <a:gd name="connsiteY59" fmla="*/ 76386 h 266796"/>
              <a:gd name="connsiteX60" fmla="*/ 161900 w 247650"/>
              <a:gd name="connsiteY60" fmla="*/ 76297 h 266796"/>
              <a:gd name="connsiteX61" fmla="*/ 184150 w 247650"/>
              <a:gd name="connsiteY61" fmla="*/ 108047 h 266796"/>
              <a:gd name="connsiteX62" fmla="*/ 209550 w 247650"/>
              <a:gd name="connsiteY62" fmla="*/ 118982 h 266796"/>
              <a:gd name="connsiteX63" fmla="*/ 219075 w 247650"/>
              <a:gd name="connsiteY63" fmla="*/ 142972 h 266796"/>
              <a:gd name="connsiteX64" fmla="*/ 209550 w 247650"/>
              <a:gd name="connsiteY64" fmla="*/ 166949 h 266796"/>
              <a:gd name="connsiteX65" fmla="*/ 160179 w 247650"/>
              <a:gd name="connsiteY65" fmla="*/ 168365 h 266796"/>
              <a:gd name="connsiteX66" fmla="*/ 158763 w 247650"/>
              <a:gd name="connsiteY66" fmla="*/ 118994 h 266796"/>
              <a:gd name="connsiteX67" fmla="*/ 184150 w 247650"/>
              <a:gd name="connsiteY67" fmla="*/ 108047 h 266796"/>
              <a:gd name="connsiteX68" fmla="*/ 120650 w 247650"/>
              <a:gd name="connsiteY68" fmla="*/ 209647 h 266796"/>
              <a:gd name="connsiteX69" fmla="*/ 139700 w 247650"/>
              <a:gd name="connsiteY69" fmla="*/ 190597 h 266796"/>
              <a:gd name="connsiteX70" fmla="*/ 228600 w 247650"/>
              <a:gd name="connsiteY70" fmla="*/ 190597 h 266796"/>
              <a:gd name="connsiteX71" fmla="*/ 247650 w 247650"/>
              <a:gd name="connsiteY71" fmla="*/ 209647 h 266796"/>
              <a:gd name="connsiteX72" fmla="*/ 247650 w 247650"/>
              <a:gd name="connsiteY72" fmla="*/ 215997 h 266796"/>
              <a:gd name="connsiteX73" fmla="*/ 184150 w 247650"/>
              <a:gd name="connsiteY73" fmla="*/ 266797 h 266796"/>
              <a:gd name="connsiteX74" fmla="*/ 133274 w 247650"/>
              <a:gd name="connsiteY74" fmla="*/ 246731 h 266796"/>
              <a:gd name="connsiteX75" fmla="*/ 120650 w 247650"/>
              <a:gd name="connsiteY75" fmla="*/ 215997 h 266796"/>
              <a:gd name="connsiteX76" fmla="*/ 120650 w 247650"/>
              <a:gd name="connsiteY76" fmla="*/ 209647 h 266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47650" h="266796">
                <a:moveTo>
                  <a:pt x="161925" y="97"/>
                </a:moveTo>
                <a:cubicBezTo>
                  <a:pt x="166680" y="103"/>
                  <a:pt x="170702" y="3616"/>
                  <a:pt x="171348" y="8326"/>
                </a:cubicBezTo>
                <a:lnTo>
                  <a:pt x="171450" y="9622"/>
                </a:lnTo>
                <a:lnTo>
                  <a:pt x="171450" y="19134"/>
                </a:lnTo>
                <a:lnTo>
                  <a:pt x="180962" y="19134"/>
                </a:lnTo>
                <a:cubicBezTo>
                  <a:pt x="196744" y="19134"/>
                  <a:pt x="209537" y="31928"/>
                  <a:pt x="209537" y="47709"/>
                </a:cubicBezTo>
                <a:lnTo>
                  <a:pt x="209537" y="102675"/>
                </a:lnTo>
                <a:cubicBezTo>
                  <a:pt x="187267" y="88653"/>
                  <a:pt x="157847" y="95340"/>
                  <a:pt x="143825" y="117610"/>
                </a:cubicBezTo>
                <a:cubicBezTo>
                  <a:pt x="141947" y="120593"/>
                  <a:pt x="140406" y="123774"/>
                  <a:pt x="139230" y="127097"/>
                </a:cubicBezTo>
                <a:lnTo>
                  <a:pt x="47600" y="127097"/>
                </a:lnTo>
                <a:lnTo>
                  <a:pt x="46304" y="127186"/>
                </a:lnTo>
                <a:cubicBezTo>
                  <a:pt x="41093" y="127903"/>
                  <a:pt x="37449" y="132709"/>
                  <a:pt x="38166" y="137920"/>
                </a:cubicBezTo>
                <a:cubicBezTo>
                  <a:pt x="38748" y="142150"/>
                  <a:pt x="42074" y="145476"/>
                  <a:pt x="46304" y="146058"/>
                </a:cubicBezTo>
                <a:lnTo>
                  <a:pt x="47600" y="146147"/>
                </a:lnTo>
                <a:lnTo>
                  <a:pt x="136627" y="146147"/>
                </a:lnTo>
                <a:cubicBezTo>
                  <a:pt x="137424" y="158278"/>
                  <a:pt x="142842" y="169641"/>
                  <a:pt x="151765" y="177897"/>
                </a:cubicBezTo>
                <a:lnTo>
                  <a:pt x="139687" y="177897"/>
                </a:lnTo>
                <a:cubicBezTo>
                  <a:pt x="122152" y="177897"/>
                  <a:pt x="107937" y="192112"/>
                  <a:pt x="107937" y="209647"/>
                </a:cubicBezTo>
                <a:lnTo>
                  <a:pt x="107937" y="215997"/>
                </a:lnTo>
                <a:cubicBezTo>
                  <a:pt x="107937" y="229967"/>
                  <a:pt x="113297" y="243327"/>
                  <a:pt x="122834" y="254160"/>
                </a:cubicBezTo>
                <a:lnTo>
                  <a:pt x="28600" y="254160"/>
                </a:lnTo>
                <a:cubicBezTo>
                  <a:pt x="12819" y="254160"/>
                  <a:pt x="25" y="241367"/>
                  <a:pt x="25" y="225585"/>
                </a:cubicBezTo>
                <a:lnTo>
                  <a:pt x="0" y="47722"/>
                </a:lnTo>
                <a:cubicBezTo>
                  <a:pt x="0" y="31940"/>
                  <a:pt x="12793" y="19147"/>
                  <a:pt x="28575" y="19147"/>
                </a:cubicBezTo>
                <a:lnTo>
                  <a:pt x="38062" y="19134"/>
                </a:lnTo>
                <a:lnTo>
                  <a:pt x="38062" y="9622"/>
                </a:lnTo>
                <a:cubicBezTo>
                  <a:pt x="38008" y="4362"/>
                  <a:pt x="42229" y="54"/>
                  <a:pt x="47490" y="1"/>
                </a:cubicBezTo>
                <a:cubicBezTo>
                  <a:pt x="52323" y="-49"/>
                  <a:pt x="56427" y="3531"/>
                  <a:pt x="57036" y="8326"/>
                </a:cubicBezTo>
                <a:lnTo>
                  <a:pt x="57125" y="9622"/>
                </a:lnTo>
                <a:lnTo>
                  <a:pt x="57125" y="19134"/>
                </a:lnTo>
                <a:lnTo>
                  <a:pt x="95250" y="19134"/>
                </a:lnTo>
                <a:lnTo>
                  <a:pt x="95250" y="9622"/>
                </a:lnTo>
                <a:cubicBezTo>
                  <a:pt x="95197" y="4362"/>
                  <a:pt x="99417" y="54"/>
                  <a:pt x="104678" y="1"/>
                </a:cubicBezTo>
                <a:cubicBezTo>
                  <a:pt x="109511" y="-49"/>
                  <a:pt x="113616" y="3531"/>
                  <a:pt x="114224" y="8326"/>
                </a:cubicBezTo>
                <a:lnTo>
                  <a:pt x="114313" y="9622"/>
                </a:lnTo>
                <a:lnTo>
                  <a:pt x="114313" y="19134"/>
                </a:lnTo>
                <a:lnTo>
                  <a:pt x="152387" y="19134"/>
                </a:lnTo>
                <a:lnTo>
                  <a:pt x="152387" y="9622"/>
                </a:lnTo>
                <a:cubicBezTo>
                  <a:pt x="152387" y="4361"/>
                  <a:pt x="156652" y="97"/>
                  <a:pt x="161912" y="97"/>
                </a:cubicBezTo>
                <a:close/>
                <a:moveTo>
                  <a:pt x="98387" y="177897"/>
                </a:moveTo>
                <a:lnTo>
                  <a:pt x="47600" y="177897"/>
                </a:lnTo>
                <a:lnTo>
                  <a:pt x="46304" y="177986"/>
                </a:lnTo>
                <a:cubicBezTo>
                  <a:pt x="41093" y="178703"/>
                  <a:pt x="37449" y="183509"/>
                  <a:pt x="38166" y="188720"/>
                </a:cubicBezTo>
                <a:cubicBezTo>
                  <a:pt x="38748" y="192950"/>
                  <a:pt x="42074" y="196276"/>
                  <a:pt x="46304" y="196858"/>
                </a:cubicBezTo>
                <a:lnTo>
                  <a:pt x="47600" y="196947"/>
                </a:lnTo>
                <a:lnTo>
                  <a:pt x="98387" y="196947"/>
                </a:lnTo>
                <a:lnTo>
                  <a:pt x="99682" y="196858"/>
                </a:lnTo>
                <a:cubicBezTo>
                  <a:pt x="104894" y="196141"/>
                  <a:pt x="108537" y="191335"/>
                  <a:pt x="107820" y="186124"/>
                </a:cubicBezTo>
                <a:cubicBezTo>
                  <a:pt x="107238" y="181894"/>
                  <a:pt x="103912" y="178568"/>
                  <a:pt x="99682" y="177986"/>
                </a:cubicBezTo>
                <a:lnTo>
                  <a:pt x="98387" y="177897"/>
                </a:lnTo>
                <a:close/>
                <a:moveTo>
                  <a:pt x="161887" y="76297"/>
                </a:moveTo>
                <a:lnTo>
                  <a:pt x="47612" y="76297"/>
                </a:lnTo>
                <a:lnTo>
                  <a:pt x="46317" y="76386"/>
                </a:lnTo>
                <a:cubicBezTo>
                  <a:pt x="41105" y="77103"/>
                  <a:pt x="37462" y="81909"/>
                  <a:pt x="38179" y="87120"/>
                </a:cubicBezTo>
                <a:cubicBezTo>
                  <a:pt x="38761" y="91350"/>
                  <a:pt x="42087" y="94676"/>
                  <a:pt x="46317" y="95258"/>
                </a:cubicBezTo>
                <a:lnTo>
                  <a:pt x="47612" y="95347"/>
                </a:lnTo>
                <a:lnTo>
                  <a:pt x="161912" y="95347"/>
                </a:lnTo>
                <a:lnTo>
                  <a:pt x="163195" y="95258"/>
                </a:lnTo>
                <a:cubicBezTo>
                  <a:pt x="168406" y="94541"/>
                  <a:pt x="172050" y="89735"/>
                  <a:pt x="171333" y="84524"/>
                </a:cubicBezTo>
                <a:cubicBezTo>
                  <a:pt x="170751" y="80294"/>
                  <a:pt x="167425" y="76968"/>
                  <a:pt x="163195" y="76386"/>
                </a:cubicBezTo>
                <a:lnTo>
                  <a:pt x="161900" y="76297"/>
                </a:lnTo>
                <a:close/>
                <a:moveTo>
                  <a:pt x="184150" y="108047"/>
                </a:moveTo>
                <a:cubicBezTo>
                  <a:pt x="194158" y="108047"/>
                  <a:pt x="203175" y="112251"/>
                  <a:pt x="209550" y="118982"/>
                </a:cubicBezTo>
                <a:cubicBezTo>
                  <a:pt x="215683" y="125462"/>
                  <a:pt x="219093" y="134050"/>
                  <a:pt x="219075" y="142972"/>
                </a:cubicBezTo>
                <a:cubicBezTo>
                  <a:pt x="219090" y="151890"/>
                  <a:pt x="215680" y="160473"/>
                  <a:pt x="209550" y="166949"/>
                </a:cubicBezTo>
                <a:cubicBezTo>
                  <a:pt x="196308" y="180974"/>
                  <a:pt x="174203" y="181608"/>
                  <a:pt x="160179" y="168365"/>
                </a:cubicBezTo>
                <a:cubicBezTo>
                  <a:pt x="146154" y="155123"/>
                  <a:pt x="145521" y="133019"/>
                  <a:pt x="158763" y="118994"/>
                </a:cubicBezTo>
                <a:cubicBezTo>
                  <a:pt x="165359" y="112008"/>
                  <a:pt x="174542" y="108049"/>
                  <a:pt x="184150" y="108047"/>
                </a:cubicBezTo>
                <a:close/>
                <a:moveTo>
                  <a:pt x="120650" y="209647"/>
                </a:moveTo>
                <a:cubicBezTo>
                  <a:pt x="120650" y="199126"/>
                  <a:pt x="129179" y="190597"/>
                  <a:pt x="139700" y="190597"/>
                </a:cubicBezTo>
                <a:lnTo>
                  <a:pt x="228600" y="190597"/>
                </a:lnTo>
                <a:cubicBezTo>
                  <a:pt x="239121" y="190597"/>
                  <a:pt x="247650" y="199126"/>
                  <a:pt x="247650" y="209647"/>
                </a:cubicBezTo>
                <a:lnTo>
                  <a:pt x="247650" y="215997"/>
                </a:lnTo>
                <a:cubicBezTo>
                  <a:pt x="247650" y="241029"/>
                  <a:pt x="224028" y="266797"/>
                  <a:pt x="184150" y="266797"/>
                </a:cubicBezTo>
                <a:cubicBezTo>
                  <a:pt x="161493" y="266797"/>
                  <a:pt x="144094" y="258491"/>
                  <a:pt x="133274" y="246731"/>
                </a:cubicBezTo>
                <a:cubicBezTo>
                  <a:pt x="125044" y="237777"/>
                  <a:pt x="120650" y="226817"/>
                  <a:pt x="120650" y="215997"/>
                </a:cubicBezTo>
                <a:lnTo>
                  <a:pt x="120650" y="209647"/>
                </a:lnTo>
                <a:close/>
              </a:path>
            </a:pathLst>
          </a:custGeom>
          <a:gradFill flip="none" rotWithShape="1">
            <a:gsLst>
              <a:gs pos="100000">
                <a:srgbClr val="2E3D5F"/>
              </a:gs>
              <a:gs pos="0">
                <a:srgbClr val="2A7CD0"/>
              </a:gs>
            </a:gsLst>
            <a:lin ang="2700000" scaled="1"/>
            <a:tileRect/>
          </a:gra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800" dirty="0">
              <a:solidFill>
                <a:srgbClr val="000000"/>
              </a:solidFill>
              <a:cs typeface="Segoe UI" panose="020B0502040204020203" pitchFamily="34" charset="0"/>
            </a:endParaRPr>
          </a:p>
        </p:txBody>
      </p:sp>
      <p:sp>
        <p:nvSpPr>
          <p:cNvPr id="129" name="Freeform: Shape 50">
            <a:extLst>
              <a:ext uri="{FF2B5EF4-FFF2-40B4-BE49-F238E27FC236}">
                <a16:creationId xmlns:a16="http://schemas.microsoft.com/office/drawing/2014/main" id="{237611F0-D83E-9DD4-1223-5AC4452B1710}"/>
              </a:ext>
            </a:extLst>
          </p:cNvPr>
          <p:cNvSpPr>
            <a:spLocks/>
          </p:cNvSpPr>
          <p:nvPr/>
        </p:nvSpPr>
        <p:spPr bwMode="auto">
          <a:xfrm>
            <a:off x="6100411" y="1989623"/>
            <a:ext cx="1626742" cy="507831"/>
          </a:xfrm>
          <a:custGeom>
            <a:avLst/>
            <a:gdLst>
              <a:gd name="connsiteX0" fmla="*/ 0 w 2938272"/>
              <a:gd name="connsiteY0" fmla="*/ 0 h 1267968"/>
              <a:gd name="connsiteX1" fmla="*/ 0 w 2938272"/>
              <a:gd name="connsiteY1" fmla="*/ 1267968 h 1267968"/>
              <a:gd name="connsiteX2" fmla="*/ 2938272 w 2938272"/>
              <a:gd name="connsiteY2" fmla="*/ 1267968 h 1267968"/>
            </a:gdLst>
            <a:ahLst/>
            <a:cxnLst>
              <a:cxn ang="0">
                <a:pos x="connsiteX0" y="connsiteY0"/>
              </a:cxn>
              <a:cxn ang="0">
                <a:pos x="connsiteX1" y="connsiteY1"/>
              </a:cxn>
              <a:cxn ang="0">
                <a:pos x="connsiteX2" y="connsiteY2"/>
              </a:cxn>
            </a:cxnLst>
            <a:rect l="l" t="t" r="r" b="b"/>
            <a:pathLst>
              <a:path w="2938272" h="1267968">
                <a:moveTo>
                  <a:pt x="0" y="0"/>
                </a:moveTo>
                <a:lnTo>
                  <a:pt x="0" y="1267968"/>
                </a:lnTo>
                <a:lnTo>
                  <a:pt x="2938272" y="1267968"/>
                </a:lnTo>
              </a:path>
            </a:pathLst>
          </a:custGeom>
          <a:noFill/>
          <a:ln w="6350">
            <a:noFill/>
            <a:headEnd type="none" w="med" len="med"/>
            <a:tailEnd type="oval" w="sm" len="sm"/>
          </a:ln>
          <a:effectLst/>
        </p:spPr>
        <p:style>
          <a:lnRef idx="1">
            <a:schemeClr val="accent2"/>
          </a:lnRef>
          <a:fillRef idx="3">
            <a:schemeClr val="accent2"/>
          </a:fillRef>
          <a:effectRef idx="2">
            <a:schemeClr val="accent2"/>
          </a:effectRef>
          <a:fontRef idx="minor">
            <a:schemeClr val="lt1"/>
          </a:fontRef>
        </p:style>
        <p:txBody>
          <a:bodyPr wrap="square" lIns="0" tIns="0" rIns="0" bIns="0" rtlCol="0" anchor="t">
            <a:noAutofit/>
          </a:bodyPr>
          <a:lstStyle/>
          <a:p>
            <a:pPr algn="ctr">
              <a:defRPr/>
            </a:pPr>
            <a:r>
              <a:rPr lang="en-US" sz="900" b="1" dirty="0">
                <a:solidFill>
                  <a:schemeClr val="tx2"/>
                </a:solidFill>
                <a:latin typeface="+mj-lt"/>
                <a:ea typeface="+mn-lt"/>
                <a:cs typeface="Segoe UI" panose="020B0502040204020203" pitchFamily="34" charset="0"/>
              </a:rPr>
              <a:t>AI and analytics integration</a:t>
            </a:r>
          </a:p>
          <a:p>
            <a:pPr algn="ctr">
              <a:defRPr/>
            </a:pPr>
            <a:r>
              <a:rPr lang="en-US" sz="800" dirty="0">
                <a:solidFill>
                  <a:schemeClr val="tx1"/>
                </a:solidFill>
                <a:ea typeface="+mn-lt"/>
                <a:cs typeface="Segoe UI" panose="020B0502040204020203" pitchFamily="34" charset="0"/>
              </a:rPr>
              <a:t>Access cloud-based advanced analytics, machine learning, and AI to optimize business intelligence.</a:t>
            </a:r>
            <a:endParaRPr lang="en-US" sz="800" dirty="0">
              <a:solidFill>
                <a:schemeClr val="tx1"/>
              </a:solidFill>
              <a:cs typeface="Segoe UI" panose="020B0502040204020203" pitchFamily="34" charset="0"/>
            </a:endParaRPr>
          </a:p>
        </p:txBody>
      </p:sp>
      <p:sp>
        <p:nvSpPr>
          <p:cNvPr id="115" name="Graphic 273" descr="Icon of a database server with a shield">
            <a:extLst>
              <a:ext uri="{FF2B5EF4-FFF2-40B4-BE49-F238E27FC236}">
                <a16:creationId xmlns:a16="http://schemas.microsoft.com/office/drawing/2014/main" id="{F6FDF96F-483D-665A-2A2F-FA3CBA89C577}"/>
              </a:ext>
            </a:extLst>
          </p:cNvPr>
          <p:cNvSpPr>
            <a:spLocks/>
          </p:cNvSpPr>
          <p:nvPr/>
        </p:nvSpPr>
        <p:spPr>
          <a:xfrm>
            <a:off x="8773856" y="1771577"/>
            <a:ext cx="212840" cy="172928"/>
          </a:xfrm>
          <a:custGeom>
            <a:avLst/>
            <a:gdLst>
              <a:gd name="connsiteX0" fmla="*/ 0 w 190500"/>
              <a:gd name="connsiteY0" fmla="*/ 26194 h 154777"/>
              <a:gd name="connsiteX1" fmla="*/ 26194 w 190500"/>
              <a:gd name="connsiteY1" fmla="*/ 0 h 154777"/>
              <a:gd name="connsiteX2" fmla="*/ 145256 w 190500"/>
              <a:gd name="connsiteY2" fmla="*/ 0 h 154777"/>
              <a:gd name="connsiteX3" fmla="*/ 171450 w 190500"/>
              <a:gd name="connsiteY3" fmla="*/ 26194 h 154777"/>
              <a:gd name="connsiteX4" fmla="*/ 171450 w 190500"/>
              <a:gd name="connsiteY4" fmla="*/ 49730 h 154777"/>
              <a:gd name="connsiteX5" fmla="*/ 163801 w 190500"/>
              <a:gd name="connsiteY5" fmla="*/ 45101 h 154777"/>
              <a:gd name="connsiteX6" fmla="*/ 156705 w 190500"/>
              <a:gd name="connsiteY6" fmla="*/ 38195 h 154777"/>
              <a:gd name="connsiteX7" fmla="*/ 133483 w 190500"/>
              <a:gd name="connsiteY7" fmla="*/ 33766 h 154777"/>
              <a:gd name="connsiteX8" fmla="*/ 129054 w 190500"/>
              <a:gd name="connsiteY8" fmla="*/ 38195 h 154777"/>
              <a:gd name="connsiteX9" fmla="*/ 121958 w 190500"/>
              <a:gd name="connsiteY9" fmla="*/ 45101 h 154777"/>
              <a:gd name="connsiteX10" fmla="*/ 102394 w 190500"/>
              <a:gd name="connsiteY10" fmla="*/ 52340 h 154777"/>
              <a:gd name="connsiteX11" fmla="*/ 85677 w 190500"/>
              <a:gd name="connsiteY11" fmla="*/ 69056 h 154777"/>
              <a:gd name="connsiteX12" fmla="*/ 85677 w 190500"/>
              <a:gd name="connsiteY12" fmla="*/ 95250 h 154777"/>
              <a:gd name="connsiteX13" fmla="*/ 26194 w 190500"/>
              <a:gd name="connsiteY13" fmla="*/ 95250 h 154777"/>
              <a:gd name="connsiteX14" fmla="*/ 0 w 190500"/>
              <a:gd name="connsiteY14" fmla="*/ 69056 h 154777"/>
              <a:gd name="connsiteX15" fmla="*/ 0 w 190500"/>
              <a:gd name="connsiteY15" fmla="*/ 26194 h 154777"/>
              <a:gd name="connsiteX16" fmla="*/ 129283 w 190500"/>
              <a:gd name="connsiteY16" fmla="*/ 37890 h 154777"/>
              <a:gd name="connsiteX17" fmla="*/ 129283 w 190500"/>
              <a:gd name="connsiteY17" fmla="*/ 37890 h 154777"/>
              <a:gd name="connsiteX18" fmla="*/ 157953 w 190500"/>
              <a:gd name="connsiteY18" fmla="*/ 52683 h 154777"/>
              <a:gd name="connsiteX19" fmla="*/ 148714 w 190500"/>
              <a:gd name="connsiteY19" fmla="*/ 43501 h 154777"/>
              <a:gd name="connsiteX20" fmla="*/ 138775 w 190500"/>
              <a:gd name="connsiteY20" fmla="*/ 41761 h 154777"/>
              <a:gd name="connsiteX21" fmla="*/ 137036 w 190500"/>
              <a:gd name="connsiteY21" fmla="*/ 43501 h 154777"/>
              <a:gd name="connsiteX22" fmla="*/ 127797 w 190500"/>
              <a:gd name="connsiteY22" fmla="*/ 52683 h 154777"/>
              <a:gd name="connsiteX23" fmla="*/ 117224 w 190500"/>
              <a:gd name="connsiteY23" fmla="*/ 58893 h 154777"/>
              <a:gd name="connsiteX24" fmla="*/ 102394 w 190500"/>
              <a:gd name="connsiteY24" fmla="*/ 61913 h 154777"/>
              <a:gd name="connsiteX25" fmla="*/ 95250 w 190500"/>
              <a:gd name="connsiteY25" fmla="*/ 69056 h 154777"/>
              <a:gd name="connsiteX26" fmla="*/ 95250 w 190500"/>
              <a:gd name="connsiteY26" fmla="*/ 95250 h 154777"/>
              <a:gd name="connsiteX27" fmla="*/ 107623 w 190500"/>
              <a:gd name="connsiteY27" fmla="*/ 133160 h 154777"/>
              <a:gd name="connsiteX28" fmla="*/ 140370 w 190500"/>
              <a:gd name="connsiteY28" fmla="*/ 154324 h 154777"/>
              <a:gd name="connsiteX29" fmla="*/ 145380 w 190500"/>
              <a:gd name="connsiteY29" fmla="*/ 154324 h 154777"/>
              <a:gd name="connsiteX30" fmla="*/ 178127 w 190500"/>
              <a:gd name="connsiteY30" fmla="*/ 133160 h 154777"/>
              <a:gd name="connsiteX31" fmla="*/ 190500 w 190500"/>
              <a:gd name="connsiteY31" fmla="*/ 95250 h 154777"/>
              <a:gd name="connsiteX32" fmla="*/ 190500 w 190500"/>
              <a:gd name="connsiteY32" fmla="*/ 69056 h 154777"/>
              <a:gd name="connsiteX33" fmla="*/ 183356 w 190500"/>
              <a:gd name="connsiteY33" fmla="*/ 61913 h 154777"/>
              <a:gd name="connsiteX34" fmla="*/ 168526 w 190500"/>
              <a:gd name="connsiteY34" fmla="*/ 58893 h 154777"/>
              <a:gd name="connsiteX35" fmla="*/ 157953 w 190500"/>
              <a:gd name="connsiteY35" fmla="*/ 52683 h 15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500" h="154777">
                <a:moveTo>
                  <a:pt x="0" y="26194"/>
                </a:moveTo>
                <a:cubicBezTo>
                  <a:pt x="0" y="11727"/>
                  <a:pt x="11727" y="0"/>
                  <a:pt x="26194" y="0"/>
                </a:cubicBezTo>
                <a:lnTo>
                  <a:pt x="145256" y="0"/>
                </a:lnTo>
                <a:cubicBezTo>
                  <a:pt x="159723" y="0"/>
                  <a:pt x="171450" y="11727"/>
                  <a:pt x="171450" y="26194"/>
                </a:cubicBezTo>
                <a:lnTo>
                  <a:pt x="171450" y="49730"/>
                </a:lnTo>
                <a:cubicBezTo>
                  <a:pt x="168726" y="48496"/>
                  <a:pt x="166159" y="46941"/>
                  <a:pt x="163801" y="45101"/>
                </a:cubicBezTo>
                <a:cubicBezTo>
                  <a:pt x="161185" y="43072"/>
                  <a:pt x="158805" y="40756"/>
                  <a:pt x="156705" y="38195"/>
                </a:cubicBezTo>
                <a:cubicBezTo>
                  <a:pt x="151516" y="30560"/>
                  <a:pt x="141119" y="28577"/>
                  <a:pt x="133483" y="33766"/>
                </a:cubicBezTo>
                <a:cubicBezTo>
                  <a:pt x="131741" y="34950"/>
                  <a:pt x="130238" y="36453"/>
                  <a:pt x="129054" y="38195"/>
                </a:cubicBezTo>
                <a:cubicBezTo>
                  <a:pt x="126955" y="40756"/>
                  <a:pt x="124575" y="43072"/>
                  <a:pt x="121958" y="45101"/>
                </a:cubicBezTo>
                <a:cubicBezTo>
                  <a:pt x="116834" y="49054"/>
                  <a:pt x="110223" y="52340"/>
                  <a:pt x="102394" y="52340"/>
                </a:cubicBezTo>
                <a:cubicBezTo>
                  <a:pt x="93155" y="52340"/>
                  <a:pt x="85677" y="59827"/>
                  <a:pt x="85677" y="69056"/>
                </a:cubicBezTo>
                <a:lnTo>
                  <a:pt x="85677" y="95250"/>
                </a:lnTo>
                <a:lnTo>
                  <a:pt x="26194" y="95250"/>
                </a:lnTo>
                <a:cubicBezTo>
                  <a:pt x="11727" y="95250"/>
                  <a:pt x="0" y="83523"/>
                  <a:pt x="0" y="69056"/>
                </a:cubicBezTo>
                <a:lnTo>
                  <a:pt x="0" y="26194"/>
                </a:lnTo>
                <a:close/>
                <a:moveTo>
                  <a:pt x="129283" y="37890"/>
                </a:moveTo>
                <a:cubicBezTo>
                  <a:pt x="129302" y="37881"/>
                  <a:pt x="129302" y="37871"/>
                  <a:pt x="129283" y="37890"/>
                </a:cubicBezTo>
                <a:close/>
                <a:moveTo>
                  <a:pt x="157953" y="52683"/>
                </a:moveTo>
                <a:cubicBezTo>
                  <a:pt x="154464" y="50063"/>
                  <a:pt x="151355" y="46973"/>
                  <a:pt x="148714" y="43501"/>
                </a:cubicBezTo>
                <a:cubicBezTo>
                  <a:pt x="146450" y="40276"/>
                  <a:pt x="142001" y="39497"/>
                  <a:pt x="138775" y="41761"/>
                </a:cubicBezTo>
                <a:cubicBezTo>
                  <a:pt x="138099" y="42236"/>
                  <a:pt x="137511" y="42824"/>
                  <a:pt x="137036" y="43501"/>
                </a:cubicBezTo>
                <a:cubicBezTo>
                  <a:pt x="134474" y="46987"/>
                  <a:pt x="131207" y="50054"/>
                  <a:pt x="127797" y="52683"/>
                </a:cubicBezTo>
                <a:cubicBezTo>
                  <a:pt x="124825" y="54969"/>
                  <a:pt x="121282" y="57198"/>
                  <a:pt x="117224" y="58893"/>
                </a:cubicBezTo>
                <a:cubicBezTo>
                  <a:pt x="112852" y="60712"/>
                  <a:pt x="107890" y="61913"/>
                  <a:pt x="102394" y="61913"/>
                </a:cubicBezTo>
                <a:cubicBezTo>
                  <a:pt x="98449" y="61913"/>
                  <a:pt x="95250" y="65111"/>
                  <a:pt x="95250" y="69056"/>
                </a:cubicBezTo>
                <a:lnTo>
                  <a:pt x="95250" y="95250"/>
                </a:lnTo>
                <a:cubicBezTo>
                  <a:pt x="95250" y="110900"/>
                  <a:pt x="99422" y="123320"/>
                  <a:pt x="107623" y="133160"/>
                </a:cubicBezTo>
                <a:cubicBezTo>
                  <a:pt x="115681" y="142837"/>
                  <a:pt x="127092" y="149352"/>
                  <a:pt x="140370" y="154324"/>
                </a:cubicBezTo>
                <a:cubicBezTo>
                  <a:pt x="141985" y="154929"/>
                  <a:pt x="143765" y="154929"/>
                  <a:pt x="145380" y="154324"/>
                </a:cubicBezTo>
                <a:cubicBezTo>
                  <a:pt x="158658" y="149352"/>
                  <a:pt x="170069" y="142837"/>
                  <a:pt x="178127" y="133160"/>
                </a:cubicBezTo>
                <a:cubicBezTo>
                  <a:pt x="186328" y="123320"/>
                  <a:pt x="190500" y="110900"/>
                  <a:pt x="190500" y="95250"/>
                </a:cubicBezTo>
                <a:lnTo>
                  <a:pt x="190500" y="69056"/>
                </a:lnTo>
                <a:cubicBezTo>
                  <a:pt x="190500" y="65111"/>
                  <a:pt x="187302" y="61913"/>
                  <a:pt x="183356" y="61913"/>
                </a:cubicBezTo>
                <a:cubicBezTo>
                  <a:pt x="178261" y="61901"/>
                  <a:pt x="173220" y="60875"/>
                  <a:pt x="168526" y="58893"/>
                </a:cubicBezTo>
                <a:cubicBezTo>
                  <a:pt x="164745" y="57294"/>
                  <a:pt x="161191" y="55206"/>
                  <a:pt x="157953" y="52683"/>
                </a:cubicBezTo>
                <a:close/>
              </a:path>
            </a:pathLst>
          </a:custGeom>
          <a:gradFill flip="none" rotWithShape="1">
            <a:gsLst>
              <a:gs pos="100000">
                <a:srgbClr val="2E3D5F"/>
              </a:gs>
              <a:gs pos="0">
                <a:srgbClr val="2A7CD0"/>
              </a:gs>
            </a:gsLst>
            <a:lin ang="2700000" scaled="1"/>
            <a:tileRect/>
          </a:gra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800" dirty="0">
              <a:solidFill>
                <a:srgbClr val="000000"/>
              </a:solidFill>
              <a:cs typeface="Segoe UI" panose="020B0502040204020203" pitchFamily="34" charset="0"/>
            </a:endParaRPr>
          </a:p>
        </p:txBody>
      </p:sp>
      <p:sp>
        <p:nvSpPr>
          <p:cNvPr id="134" name="Freeform: Shape 50">
            <a:extLst>
              <a:ext uri="{FF2B5EF4-FFF2-40B4-BE49-F238E27FC236}">
                <a16:creationId xmlns:a16="http://schemas.microsoft.com/office/drawing/2014/main" id="{4C57BE5B-EEF4-ADAB-0FE4-5CDE702E796C}"/>
              </a:ext>
            </a:extLst>
          </p:cNvPr>
          <p:cNvSpPr>
            <a:spLocks/>
          </p:cNvSpPr>
          <p:nvPr/>
        </p:nvSpPr>
        <p:spPr bwMode="auto">
          <a:xfrm>
            <a:off x="7881023" y="1989623"/>
            <a:ext cx="2114946" cy="507831"/>
          </a:xfrm>
          <a:custGeom>
            <a:avLst/>
            <a:gdLst>
              <a:gd name="connsiteX0" fmla="*/ 0 w 2938272"/>
              <a:gd name="connsiteY0" fmla="*/ 0 h 1267968"/>
              <a:gd name="connsiteX1" fmla="*/ 0 w 2938272"/>
              <a:gd name="connsiteY1" fmla="*/ 1267968 h 1267968"/>
              <a:gd name="connsiteX2" fmla="*/ 2938272 w 2938272"/>
              <a:gd name="connsiteY2" fmla="*/ 1267968 h 1267968"/>
            </a:gdLst>
            <a:ahLst/>
            <a:cxnLst>
              <a:cxn ang="0">
                <a:pos x="connsiteX0" y="connsiteY0"/>
              </a:cxn>
              <a:cxn ang="0">
                <a:pos x="connsiteX1" y="connsiteY1"/>
              </a:cxn>
              <a:cxn ang="0">
                <a:pos x="connsiteX2" y="connsiteY2"/>
              </a:cxn>
            </a:cxnLst>
            <a:rect l="l" t="t" r="r" b="b"/>
            <a:pathLst>
              <a:path w="2938272" h="1267968">
                <a:moveTo>
                  <a:pt x="0" y="0"/>
                </a:moveTo>
                <a:lnTo>
                  <a:pt x="0" y="1267968"/>
                </a:lnTo>
                <a:lnTo>
                  <a:pt x="2938272" y="1267968"/>
                </a:lnTo>
              </a:path>
            </a:pathLst>
          </a:custGeom>
          <a:noFill/>
          <a:ln w="6350">
            <a:noFill/>
            <a:headEnd type="none" w="med" len="med"/>
            <a:tailEnd type="oval" w="sm" len="sm"/>
          </a:ln>
          <a:effectLst/>
        </p:spPr>
        <p:style>
          <a:lnRef idx="1">
            <a:schemeClr val="accent2"/>
          </a:lnRef>
          <a:fillRef idx="3">
            <a:schemeClr val="accent2"/>
          </a:fillRef>
          <a:effectRef idx="2">
            <a:schemeClr val="accent2"/>
          </a:effectRef>
          <a:fontRef idx="minor">
            <a:schemeClr val="lt1"/>
          </a:fontRef>
        </p:style>
        <p:txBody>
          <a:bodyPr wrap="square" lIns="45720" tIns="0" rIns="45720" bIns="0" rtlCol="0" anchor="t">
            <a:noAutofit/>
          </a:bodyPr>
          <a:lstStyle/>
          <a:p>
            <a:pPr algn="ctr">
              <a:defRPr/>
            </a:pPr>
            <a:r>
              <a:rPr lang="en-US" sz="900" b="1" dirty="0">
                <a:solidFill>
                  <a:schemeClr val="tx2"/>
                </a:solidFill>
                <a:latin typeface="+mj-lt"/>
                <a:ea typeface="+mn-lt"/>
                <a:cs typeface="Segoe UI" panose="020B0502040204020203" pitchFamily="34" charset="0"/>
              </a:rPr>
              <a:t>Licensing that fits your scale</a:t>
            </a:r>
          </a:p>
          <a:p>
            <a:pPr algn="ctr">
              <a:defRPr/>
            </a:pPr>
            <a:r>
              <a:rPr lang="en-US" sz="800" dirty="0">
                <a:solidFill>
                  <a:schemeClr val="tx1"/>
                </a:solidFill>
                <a:ea typeface="+mn-lt"/>
                <a:cs typeface="Segoe UI" panose="020B0502040204020203" pitchFamily="34" charset="0"/>
              </a:rPr>
              <a:t>Choose from a range of </a:t>
            </a:r>
            <a:r>
              <a:rPr lang="en-US" sz="800" kern="100" dirty="0">
                <a:solidFill>
                  <a:schemeClr val="tx1"/>
                </a:solidFill>
                <a:cs typeface="Segoe UI" panose="020B0502040204020203" pitchFamily="34" charset="0"/>
              </a:rPr>
              <a:t>editions–all the way up to unlimited virtual machines with Datacenter edition.</a:t>
            </a:r>
            <a:endParaRPr lang="en-US" sz="800" dirty="0">
              <a:solidFill>
                <a:schemeClr val="tx1"/>
              </a:solidFill>
              <a:ea typeface="+mn-lt"/>
              <a:cs typeface="Segoe UI" panose="020B0502040204020203" pitchFamily="34" charset="0"/>
            </a:endParaRPr>
          </a:p>
        </p:txBody>
      </p:sp>
      <p:sp>
        <p:nvSpPr>
          <p:cNvPr id="116" name="Graphic 6" descr="Icon of two people with a gear">
            <a:extLst>
              <a:ext uri="{FF2B5EF4-FFF2-40B4-BE49-F238E27FC236}">
                <a16:creationId xmlns:a16="http://schemas.microsoft.com/office/drawing/2014/main" id="{97A74CB3-18C2-DA26-04B8-B181416B9E32}"/>
              </a:ext>
            </a:extLst>
          </p:cNvPr>
          <p:cNvSpPr>
            <a:spLocks/>
          </p:cNvSpPr>
          <p:nvPr/>
        </p:nvSpPr>
        <p:spPr>
          <a:xfrm>
            <a:off x="10833398" y="1765223"/>
            <a:ext cx="187364" cy="185636"/>
          </a:xfrm>
          <a:custGeom>
            <a:avLst/>
            <a:gdLst>
              <a:gd name="connsiteX0" fmla="*/ 14288 w 198261"/>
              <a:gd name="connsiteY0" fmla="*/ 104775 h 196434"/>
              <a:gd name="connsiteX1" fmla="*/ 102956 w 198261"/>
              <a:gd name="connsiteY1" fmla="*/ 104775 h 196434"/>
              <a:gd name="connsiteX2" fmla="*/ 85725 w 198261"/>
              <a:gd name="connsiteY2" fmla="*/ 147638 h 196434"/>
              <a:gd name="connsiteX3" fmla="*/ 92764 w 198261"/>
              <a:gd name="connsiteY3" fmla="*/ 176336 h 196434"/>
              <a:gd name="connsiteX4" fmla="*/ 61913 w 198261"/>
              <a:gd name="connsiteY4" fmla="*/ 180975 h 196434"/>
              <a:gd name="connsiteX5" fmla="*/ 48 w 198261"/>
              <a:gd name="connsiteY5" fmla="*/ 140303 h 196434"/>
              <a:gd name="connsiteX6" fmla="*/ 0 w 198261"/>
              <a:gd name="connsiteY6" fmla="*/ 138113 h 196434"/>
              <a:gd name="connsiteX7" fmla="*/ 0 w 198261"/>
              <a:gd name="connsiteY7" fmla="*/ 119063 h 196434"/>
              <a:gd name="connsiteX8" fmla="*/ 12916 w 198261"/>
              <a:gd name="connsiteY8" fmla="*/ 104842 h 196434"/>
              <a:gd name="connsiteX9" fmla="*/ 14288 w 198261"/>
              <a:gd name="connsiteY9" fmla="*/ 104775 h 196434"/>
              <a:gd name="connsiteX10" fmla="*/ 180975 w 198261"/>
              <a:gd name="connsiteY10" fmla="*/ 52388 h 196434"/>
              <a:gd name="connsiteX11" fmla="*/ 147638 w 198261"/>
              <a:gd name="connsiteY11" fmla="*/ 85725 h 196434"/>
              <a:gd name="connsiteX12" fmla="*/ 114300 w 198261"/>
              <a:gd name="connsiteY12" fmla="*/ 52388 h 196434"/>
              <a:gd name="connsiteX13" fmla="*/ 147638 w 198261"/>
              <a:gd name="connsiteY13" fmla="*/ 19050 h 196434"/>
              <a:gd name="connsiteX14" fmla="*/ 180975 w 198261"/>
              <a:gd name="connsiteY14" fmla="*/ 52388 h 196434"/>
              <a:gd name="connsiteX15" fmla="*/ 61913 w 198261"/>
              <a:gd name="connsiteY15" fmla="*/ 0 h 196434"/>
              <a:gd name="connsiteX16" fmla="*/ 104775 w 198261"/>
              <a:gd name="connsiteY16" fmla="*/ 42863 h 196434"/>
              <a:gd name="connsiteX17" fmla="*/ 61913 w 198261"/>
              <a:gd name="connsiteY17" fmla="*/ 85725 h 196434"/>
              <a:gd name="connsiteX18" fmla="*/ 19050 w 198261"/>
              <a:gd name="connsiteY18" fmla="*/ 42863 h 196434"/>
              <a:gd name="connsiteX19" fmla="*/ 61913 w 198261"/>
              <a:gd name="connsiteY19" fmla="*/ 0 h 196434"/>
              <a:gd name="connsiteX20" fmla="*/ 116938 w 198261"/>
              <a:gd name="connsiteY20" fmla="*/ 114062 h 196434"/>
              <a:gd name="connsiteX21" fmla="*/ 103929 w 198261"/>
              <a:gd name="connsiteY21" fmla="*/ 137653 h 196434"/>
              <a:gd name="connsiteX22" fmla="*/ 103213 w 198261"/>
              <a:gd name="connsiteY22" fmla="*/ 137846 h 196434"/>
              <a:gd name="connsiteX23" fmla="*/ 97650 w 198261"/>
              <a:gd name="connsiteY23" fmla="*/ 139217 h 196434"/>
              <a:gd name="connsiteX24" fmla="*/ 97707 w 198261"/>
              <a:gd name="connsiteY24" fmla="*/ 156429 h 196434"/>
              <a:gd name="connsiteX25" fmla="*/ 102851 w 198261"/>
              <a:gd name="connsiteY25" fmla="*/ 157667 h 196434"/>
              <a:gd name="connsiteX26" fmla="*/ 116910 w 198261"/>
              <a:gd name="connsiteY26" fmla="*/ 180648 h 196434"/>
              <a:gd name="connsiteX27" fmla="*/ 116662 w 198261"/>
              <a:gd name="connsiteY27" fmla="*/ 181575 h 196434"/>
              <a:gd name="connsiteX28" fmla="*/ 114881 w 198261"/>
              <a:gd name="connsiteY28" fmla="*/ 187595 h 196434"/>
              <a:gd name="connsiteX29" fmla="*/ 129026 w 198261"/>
              <a:gd name="connsiteY29" fmla="*/ 196367 h 196434"/>
              <a:gd name="connsiteX30" fmla="*/ 133721 w 198261"/>
              <a:gd name="connsiteY30" fmla="*/ 191433 h 196434"/>
              <a:gd name="connsiteX31" fmla="*/ 160653 w 198261"/>
              <a:gd name="connsiteY31" fmla="*/ 190752 h 196434"/>
              <a:gd name="connsiteX32" fmla="*/ 161334 w 198261"/>
              <a:gd name="connsiteY32" fmla="*/ 191433 h 196434"/>
              <a:gd name="connsiteX33" fmla="*/ 166087 w 198261"/>
              <a:gd name="connsiteY33" fmla="*/ 196434 h 196434"/>
              <a:gd name="connsiteX34" fmla="*/ 180203 w 198261"/>
              <a:gd name="connsiteY34" fmla="*/ 187738 h 196434"/>
              <a:gd name="connsiteX35" fmla="*/ 178318 w 198261"/>
              <a:gd name="connsiteY35" fmla="*/ 181204 h 196434"/>
              <a:gd name="connsiteX36" fmla="*/ 191341 w 198261"/>
              <a:gd name="connsiteY36" fmla="*/ 157620 h 196434"/>
              <a:gd name="connsiteX37" fmla="*/ 192053 w 198261"/>
              <a:gd name="connsiteY37" fmla="*/ 157429 h 196434"/>
              <a:gd name="connsiteX38" fmla="*/ 197606 w 198261"/>
              <a:gd name="connsiteY38" fmla="*/ 156058 h 196434"/>
              <a:gd name="connsiteX39" fmla="*/ 197549 w 198261"/>
              <a:gd name="connsiteY39" fmla="*/ 138836 h 196434"/>
              <a:gd name="connsiteX40" fmla="*/ 192405 w 198261"/>
              <a:gd name="connsiteY40" fmla="*/ 137598 h 196434"/>
              <a:gd name="connsiteX41" fmla="*/ 178357 w 198261"/>
              <a:gd name="connsiteY41" fmla="*/ 114610 h 196434"/>
              <a:gd name="connsiteX42" fmla="*/ 178603 w 198261"/>
              <a:gd name="connsiteY42" fmla="*/ 113690 h 196434"/>
              <a:gd name="connsiteX43" fmla="*/ 180375 w 198261"/>
              <a:gd name="connsiteY43" fmla="*/ 107690 h 196434"/>
              <a:gd name="connsiteX44" fmla="*/ 166240 w 198261"/>
              <a:gd name="connsiteY44" fmla="*/ 98898 h 196434"/>
              <a:gd name="connsiteX45" fmla="*/ 161544 w 198261"/>
              <a:gd name="connsiteY45" fmla="*/ 103842 h 196434"/>
              <a:gd name="connsiteX46" fmla="*/ 134612 w 198261"/>
              <a:gd name="connsiteY46" fmla="*/ 104532 h 196434"/>
              <a:gd name="connsiteX47" fmla="*/ 133922 w 198261"/>
              <a:gd name="connsiteY47" fmla="*/ 103842 h 196434"/>
              <a:gd name="connsiteX48" fmla="*/ 129178 w 198261"/>
              <a:gd name="connsiteY48" fmla="*/ 98841 h 196434"/>
              <a:gd name="connsiteX49" fmla="*/ 115052 w 198261"/>
              <a:gd name="connsiteY49" fmla="*/ 107528 h 196434"/>
              <a:gd name="connsiteX50" fmla="*/ 116938 w 198261"/>
              <a:gd name="connsiteY50" fmla="*/ 114062 h 196434"/>
              <a:gd name="connsiteX51" fmla="*/ 147638 w 198261"/>
              <a:gd name="connsiteY51" fmla="*/ 161925 h 196434"/>
              <a:gd name="connsiteX52" fmla="*/ 133826 w 198261"/>
              <a:gd name="connsiteY52" fmla="*/ 147638 h 196434"/>
              <a:gd name="connsiteX53" fmla="*/ 147638 w 198261"/>
              <a:gd name="connsiteY53" fmla="*/ 133350 h 196434"/>
              <a:gd name="connsiteX54" fmla="*/ 161449 w 198261"/>
              <a:gd name="connsiteY54" fmla="*/ 147638 h 196434"/>
              <a:gd name="connsiteX55" fmla="*/ 147638 w 198261"/>
              <a:gd name="connsiteY55" fmla="*/ 161925 h 19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98261" h="196434">
                <a:moveTo>
                  <a:pt x="14288" y="104775"/>
                </a:moveTo>
                <a:lnTo>
                  <a:pt x="102956" y="104775"/>
                </a:lnTo>
                <a:cubicBezTo>
                  <a:pt x="91878" y="116293"/>
                  <a:pt x="85702" y="131657"/>
                  <a:pt x="85725" y="147638"/>
                </a:cubicBezTo>
                <a:cubicBezTo>
                  <a:pt x="85725" y="157991"/>
                  <a:pt x="88268" y="167754"/>
                  <a:pt x="92764" y="176336"/>
                </a:cubicBezTo>
                <a:cubicBezTo>
                  <a:pt x="82763" y="179670"/>
                  <a:pt x="71733" y="180975"/>
                  <a:pt x="61913" y="180975"/>
                </a:cubicBezTo>
                <a:cubicBezTo>
                  <a:pt x="35985" y="180975"/>
                  <a:pt x="1572" y="171869"/>
                  <a:pt x="48" y="140303"/>
                </a:cubicBezTo>
                <a:lnTo>
                  <a:pt x="0" y="138113"/>
                </a:lnTo>
                <a:lnTo>
                  <a:pt x="0" y="119063"/>
                </a:lnTo>
                <a:cubicBezTo>
                  <a:pt x="0" y="111703"/>
                  <a:pt x="5591" y="105548"/>
                  <a:pt x="12916" y="104842"/>
                </a:cubicBezTo>
                <a:lnTo>
                  <a:pt x="14288" y="104775"/>
                </a:lnTo>
                <a:close/>
                <a:moveTo>
                  <a:pt x="180975" y="52388"/>
                </a:moveTo>
                <a:cubicBezTo>
                  <a:pt x="180975" y="70799"/>
                  <a:pt x="166049" y="85725"/>
                  <a:pt x="147638" y="85725"/>
                </a:cubicBezTo>
                <a:cubicBezTo>
                  <a:pt x="129226" y="85725"/>
                  <a:pt x="114300" y="70799"/>
                  <a:pt x="114300" y="52388"/>
                </a:cubicBezTo>
                <a:cubicBezTo>
                  <a:pt x="114300" y="33976"/>
                  <a:pt x="129226" y="19050"/>
                  <a:pt x="147638" y="19050"/>
                </a:cubicBezTo>
                <a:cubicBezTo>
                  <a:pt x="166049" y="19050"/>
                  <a:pt x="180975" y="33976"/>
                  <a:pt x="180975" y="52388"/>
                </a:cubicBezTo>
                <a:close/>
                <a:moveTo>
                  <a:pt x="61913" y="0"/>
                </a:moveTo>
                <a:cubicBezTo>
                  <a:pt x="85585" y="0"/>
                  <a:pt x="104775" y="19190"/>
                  <a:pt x="104775" y="42863"/>
                </a:cubicBezTo>
                <a:cubicBezTo>
                  <a:pt x="104775" y="66535"/>
                  <a:pt x="85585" y="85725"/>
                  <a:pt x="61913" y="85725"/>
                </a:cubicBezTo>
                <a:cubicBezTo>
                  <a:pt x="38240" y="85725"/>
                  <a:pt x="19050" y="66535"/>
                  <a:pt x="19050" y="42863"/>
                </a:cubicBezTo>
                <a:cubicBezTo>
                  <a:pt x="19050" y="19190"/>
                  <a:pt x="38240" y="0"/>
                  <a:pt x="61913" y="0"/>
                </a:cubicBezTo>
                <a:close/>
                <a:moveTo>
                  <a:pt x="116938" y="114062"/>
                </a:moveTo>
                <a:cubicBezTo>
                  <a:pt x="119861" y="124169"/>
                  <a:pt x="114036" y="134731"/>
                  <a:pt x="103929" y="137653"/>
                </a:cubicBezTo>
                <a:cubicBezTo>
                  <a:pt x="103692" y="137722"/>
                  <a:pt x="103453" y="137787"/>
                  <a:pt x="103213" y="137846"/>
                </a:cubicBezTo>
                <a:lnTo>
                  <a:pt x="97650" y="139217"/>
                </a:lnTo>
                <a:cubicBezTo>
                  <a:pt x="96759" y="144922"/>
                  <a:pt x="96778" y="150731"/>
                  <a:pt x="97707" y="156429"/>
                </a:cubicBezTo>
                <a:lnTo>
                  <a:pt x="102851" y="157667"/>
                </a:lnTo>
                <a:cubicBezTo>
                  <a:pt x="113080" y="160131"/>
                  <a:pt x="119374" y="170420"/>
                  <a:pt x="116910" y="180648"/>
                </a:cubicBezTo>
                <a:cubicBezTo>
                  <a:pt x="116836" y="180960"/>
                  <a:pt x="116753" y="181268"/>
                  <a:pt x="116662" y="181575"/>
                </a:cubicBezTo>
                <a:lnTo>
                  <a:pt x="114881" y="187595"/>
                </a:lnTo>
                <a:cubicBezTo>
                  <a:pt x="119072" y="191272"/>
                  <a:pt x="123835" y="194253"/>
                  <a:pt x="129026" y="196367"/>
                </a:cubicBezTo>
                <a:lnTo>
                  <a:pt x="133721" y="191433"/>
                </a:lnTo>
                <a:cubicBezTo>
                  <a:pt x="140971" y="183809"/>
                  <a:pt x="153029" y="183504"/>
                  <a:pt x="160653" y="190752"/>
                </a:cubicBezTo>
                <a:cubicBezTo>
                  <a:pt x="160886" y="190973"/>
                  <a:pt x="161113" y="191201"/>
                  <a:pt x="161334" y="191433"/>
                </a:cubicBezTo>
                <a:lnTo>
                  <a:pt x="166087" y="196434"/>
                </a:lnTo>
                <a:cubicBezTo>
                  <a:pt x="171241" y="194336"/>
                  <a:pt x="176012" y="191397"/>
                  <a:pt x="180203" y="187738"/>
                </a:cubicBezTo>
                <a:lnTo>
                  <a:pt x="178318" y="181204"/>
                </a:lnTo>
                <a:cubicBezTo>
                  <a:pt x="175401" y="171095"/>
                  <a:pt x="181232" y="160536"/>
                  <a:pt x="191341" y="157620"/>
                </a:cubicBezTo>
                <a:cubicBezTo>
                  <a:pt x="191577" y="157552"/>
                  <a:pt x="191814" y="157488"/>
                  <a:pt x="192053" y="157429"/>
                </a:cubicBezTo>
                <a:lnTo>
                  <a:pt x="197606" y="156058"/>
                </a:lnTo>
                <a:cubicBezTo>
                  <a:pt x="198498" y="150350"/>
                  <a:pt x="198479" y="144538"/>
                  <a:pt x="197549" y="138836"/>
                </a:cubicBezTo>
                <a:lnTo>
                  <a:pt x="192405" y="137598"/>
                </a:lnTo>
                <a:cubicBezTo>
                  <a:pt x="182178" y="135129"/>
                  <a:pt x="175888" y="124838"/>
                  <a:pt x="178357" y="114610"/>
                </a:cubicBezTo>
                <a:cubicBezTo>
                  <a:pt x="178431" y="114302"/>
                  <a:pt x="178514" y="113995"/>
                  <a:pt x="178603" y="113690"/>
                </a:cubicBezTo>
                <a:lnTo>
                  <a:pt x="180375" y="107690"/>
                </a:lnTo>
                <a:cubicBezTo>
                  <a:pt x="176185" y="103994"/>
                  <a:pt x="171407" y="101023"/>
                  <a:pt x="166240" y="98898"/>
                </a:cubicBezTo>
                <a:lnTo>
                  <a:pt x="161544" y="103842"/>
                </a:lnTo>
                <a:cubicBezTo>
                  <a:pt x="154297" y="111469"/>
                  <a:pt x="142240" y="111779"/>
                  <a:pt x="134612" y="104532"/>
                </a:cubicBezTo>
                <a:cubicBezTo>
                  <a:pt x="134376" y="104308"/>
                  <a:pt x="134145" y="104078"/>
                  <a:pt x="133922" y="103842"/>
                </a:cubicBezTo>
                <a:lnTo>
                  <a:pt x="129178" y="98841"/>
                </a:lnTo>
                <a:cubicBezTo>
                  <a:pt x="123996" y="100936"/>
                  <a:pt x="119234" y="103889"/>
                  <a:pt x="115052" y="107528"/>
                </a:cubicBezTo>
                <a:lnTo>
                  <a:pt x="116938" y="114062"/>
                </a:lnTo>
                <a:close/>
                <a:moveTo>
                  <a:pt x="147638" y="161925"/>
                </a:moveTo>
                <a:cubicBezTo>
                  <a:pt x="140018" y="161925"/>
                  <a:pt x="133826" y="155524"/>
                  <a:pt x="133826" y="147638"/>
                </a:cubicBezTo>
                <a:cubicBezTo>
                  <a:pt x="133826" y="139741"/>
                  <a:pt x="140018" y="133350"/>
                  <a:pt x="147638" y="133350"/>
                </a:cubicBezTo>
                <a:cubicBezTo>
                  <a:pt x="155258" y="133350"/>
                  <a:pt x="161449" y="139741"/>
                  <a:pt x="161449" y="147638"/>
                </a:cubicBezTo>
                <a:cubicBezTo>
                  <a:pt x="161449" y="155524"/>
                  <a:pt x="155258" y="161925"/>
                  <a:pt x="147638" y="161925"/>
                </a:cubicBezTo>
                <a:close/>
              </a:path>
            </a:pathLst>
          </a:custGeom>
          <a:gradFill flip="none" rotWithShape="1">
            <a:gsLst>
              <a:gs pos="100000">
                <a:srgbClr val="2E3D5F"/>
              </a:gs>
              <a:gs pos="0">
                <a:srgbClr val="2A7CD0"/>
              </a:gs>
            </a:gsLst>
            <a:lin ang="2700000" scaled="1"/>
            <a:tileRect/>
          </a:gra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800" dirty="0">
              <a:solidFill>
                <a:srgbClr val="000000"/>
              </a:solidFill>
              <a:cs typeface="Segoe UI" panose="020B0502040204020203" pitchFamily="34" charset="0"/>
            </a:endParaRPr>
          </a:p>
        </p:txBody>
      </p:sp>
      <p:sp>
        <p:nvSpPr>
          <p:cNvPr id="136" name="Freeform: Shape 50">
            <a:extLst>
              <a:ext uri="{FF2B5EF4-FFF2-40B4-BE49-F238E27FC236}">
                <a16:creationId xmlns:a16="http://schemas.microsoft.com/office/drawing/2014/main" id="{C34CD253-FCEE-147F-360E-D4F4B3BE2416}"/>
              </a:ext>
            </a:extLst>
          </p:cNvPr>
          <p:cNvSpPr>
            <a:spLocks/>
          </p:cNvSpPr>
          <p:nvPr/>
        </p:nvSpPr>
        <p:spPr bwMode="auto">
          <a:xfrm>
            <a:off x="10149840" y="1989623"/>
            <a:ext cx="1554480" cy="507831"/>
          </a:xfrm>
          <a:custGeom>
            <a:avLst/>
            <a:gdLst>
              <a:gd name="connsiteX0" fmla="*/ 0 w 2938272"/>
              <a:gd name="connsiteY0" fmla="*/ 0 h 1267968"/>
              <a:gd name="connsiteX1" fmla="*/ 0 w 2938272"/>
              <a:gd name="connsiteY1" fmla="*/ 1267968 h 1267968"/>
              <a:gd name="connsiteX2" fmla="*/ 2938272 w 2938272"/>
              <a:gd name="connsiteY2" fmla="*/ 1267968 h 1267968"/>
            </a:gdLst>
            <a:ahLst/>
            <a:cxnLst>
              <a:cxn ang="0">
                <a:pos x="connsiteX0" y="connsiteY0"/>
              </a:cxn>
              <a:cxn ang="0">
                <a:pos x="connsiteX1" y="connsiteY1"/>
              </a:cxn>
              <a:cxn ang="0">
                <a:pos x="connsiteX2" y="connsiteY2"/>
              </a:cxn>
            </a:cxnLst>
            <a:rect l="l" t="t" r="r" b="b"/>
            <a:pathLst>
              <a:path w="2938272" h="1267968">
                <a:moveTo>
                  <a:pt x="0" y="0"/>
                </a:moveTo>
                <a:lnTo>
                  <a:pt x="0" y="1267968"/>
                </a:lnTo>
                <a:lnTo>
                  <a:pt x="2938272" y="1267968"/>
                </a:lnTo>
              </a:path>
            </a:pathLst>
          </a:custGeom>
          <a:noFill/>
          <a:ln w="6350">
            <a:noFill/>
            <a:headEnd type="none" w="med" len="med"/>
            <a:tailEnd type="oval" w="sm" len="sm"/>
          </a:ln>
          <a:effectLst/>
        </p:spPr>
        <p:style>
          <a:lnRef idx="1">
            <a:schemeClr val="accent2"/>
          </a:lnRef>
          <a:fillRef idx="3">
            <a:schemeClr val="accent2"/>
          </a:fillRef>
          <a:effectRef idx="2">
            <a:schemeClr val="accent2"/>
          </a:effectRef>
          <a:fontRef idx="minor">
            <a:schemeClr val="lt1"/>
          </a:fontRef>
        </p:style>
        <p:txBody>
          <a:bodyPr wrap="square" lIns="0" tIns="0" rIns="0" bIns="0" rtlCol="0" anchor="t">
            <a:noAutofit/>
          </a:bodyPr>
          <a:lstStyle/>
          <a:p>
            <a:pPr algn="ctr">
              <a:defRPr/>
            </a:pPr>
            <a:r>
              <a:rPr lang="en-US" sz="900" b="1" dirty="0">
                <a:solidFill>
                  <a:schemeClr val="tx2"/>
                </a:solidFill>
                <a:latin typeface="+mj-lt"/>
                <a:ea typeface="+mn-lt"/>
                <a:cs typeface="Segoe UI" panose="020B0502040204020203" pitchFamily="34" charset="0"/>
              </a:rPr>
              <a:t>Enhanced remote work</a:t>
            </a:r>
          </a:p>
          <a:p>
            <a:pPr algn="ctr">
              <a:defRPr/>
            </a:pPr>
            <a:r>
              <a:rPr lang="en-US" sz="800" dirty="0">
                <a:solidFill>
                  <a:schemeClr val="tx1"/>
                </a:solidFill>
                <a:ea typeface="+mn-lt"/>
                <a:cs typeface="Segoe UI" panose="020B0502040204020203" pitchFamily="34" charset="0"/>
              </a:rPr>
              <a:t>Secure capabilities and identity management enable productive remote operations.</a:t>
            </a:r>
          </a:p>
        </p:txBody>
      </p:sp>
      <p:grpSp>
        <p:nvGrpSpPr>
          <p:cNvPr id="2" name="Group 1">
            <a:extLst>
              <a:ext uri="{FF2B5EF4-FFF2-40B4-BE49-F238E27FC236}">
                <a16:creationId xmlns:a16="http://schemas.microsoft.com/office/drawing/2014/main" id="{201758D2-C90E-5A25-3573-771BD6EF2A6C}"/>
              </a:ext>
              <a:ext uri="{C183D7F6-B498-43B3-948B-1728B52AA6E4}">
                <adec:decorative xmlns:adec="http://schemas.microsoft.com/office/drawing/2017/decorative" val="1"/>
              </a:ext>
            </a:extLst>
          </p:cNvPr>
          <p:cNvGrpSpPr/>
          <p:nvPr/>
        </p:nvGrpSpPr>
        <p:grpSpPr>
          <a:xfrm>
            <a:off x="2216632" y="1989623"/>
            <a:ext cx="7856272" cy="507831"/>
            <a:chOff x="2216632" y="1989623"/>
            <a:chExt cx="7856272" cy="507831"/>
          </a:xfrm>
        </p:grpSpPr>
        <p:cxnSp>
          <p:nvCxnSpPr>
            <p:cNvPr id="119" name="Straight Connector 118">
              <a:extLst>
                <a:ext uri="{FF2B5EF4-FFF2-40B4-BE49-F238E27FC236}">
                  <a16:creationId xmlns:a16="http://schemas.microsoft.com/office/drawing/2014/main" id="{FD2BD7D0-5F24-15AD-D4EB-1C9754AE8805}"/>
                </a:ext>
              </a:extLst>
            </p:cNvPr>
            <p:cNvCxnSpPr>
              <a:cxnSpLocks/>
            </p:cNvCxnSpPr>
            <p:nvPr/>
          </p:nvCxnSpPr>
          <p:spPr>
            <a:xfrm>
              <a:off x="2216632" y="1989623"/>
              <a:ext cx="0" cy="507831"/>
            </a:xfrm>
            <a:prstGeom prst="line">
              <a:avLst/>
            </a:prstGeom>
            <a:ln w="6350">
              <a:solidFill>
                <a:schemeClr val="bg2">
                  <a:lumMod val="90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0BC18101-A16F-60B4-D9C0-11F37E15F724}"/>
                </a:ext>
              </a:extLst>
            </p:cNvPr>
            <p:cNvCxnSpPr>
              <a:cxnSpLocks/>
            </p:cNvCxnSpPr>
            <p:nvPr/>
          </p:nvCxnSpPr>
          <p:spPr>
            <a:xfrm>
              <a:off x="4120054" y="1989623"/>
              <a:ext cx="0" cy="507831"/>
            </a:xfrm>
            <a:prstGeom prst="line">
              <a:avLst/>
            </a:prstGeom>
            <a:ln w="6350">
              <a:solidFill>
                <a:schemeClr val="bg2">
                  <a:lumMod val="90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AD4C4C1-C3E8-3FEC-CC5D-A86883BD4DA0}"/>
                </a:ext>
              </a:extLst>
            </p:cNvPr>
            <p:cNvCxnSpPr>
              <a:cxnSpLocks/>
            </p:cNvCxnSpPr>
            <p:nvPr/>
          </p:nvCxnSpPr>
          <p:spPr>
            <a:xfrm>
              <a:off x="6023476" y="1989623"/>
              <a:ext cx="0" cy="507831"/>
            </a:xfrm>
            <a:prstGeom prst="line">
              <a:avLst/>
            </a:prstGeom>
            <a:ln w="6350">
              <a:solidFill>
                <a:schemeClr val="bg2">
                  <a:lumMod val="90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6D8EB3E1-F155-4FC7-14B2-3D50BDED7899}"/>
                </a:ext>
              </a:extLst>
            </p:cNvPr>
            <p:cNvCxnSpPr>
              <a:cxnSpLocks/>
            </p:cNvCxnSpPr>
            <p:nvPr/>
          </p:nvCxnSpPr>
          <p:spPr>
            <a:xfrm>
              <a:off x="7804088" y="1989623"/>
              <a:ext cx="0" cy="507831"/>
            </a:xfrm>
            <a:prstGeom prst="line">
              <a:avLst/>
            </a:prstGeom>
            <a:ln w="6350">
              <a:solidFill>
                <a:schemeClr val="bg2">
                  <a:lumMod val="90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F39BA93F-9430-DBCD-13FE-D74BAD619E84}"/>
                </a:ext>
              </a:extLst>
            </p:cNvPr>
            <p:cNvCxnSpPr>
              <a:cxnSpLocks/>
            </p:cNvCxnSpPr>
            <p:nvPr/>
          </p:nvCxnSpPr>
          <p:spPr>
            <a:xfrm>
              <a:off x="10072904" y="1989623"/>
              <a:ext cx="0" cy="507831"/>
            </a:xfrm>
            <a:prstGeom prst="line">
              <a:avLst/>
            </a:prstGeom>
            <a:ln w="6350">
              <a:solidFill>
                <a:schemeClr val="bg2">
                  <a:lumMod val="90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grpSp>
      <p:pic>
        <p:nvPicPr>
          <p:cNvPr id="52" name="Picture 51">
            <a:extLst>
              <a:ext uri="{FF2B5EF4-FFF2-40B4-BE49-F238E27FC236}">
                <a16:creationId xmlns:a16="http://schemas.microsoft.com/office/drawing/2014/main" id="{77DF73AA-C0DB-957B-19D6-14093BB2906B}"/>
              </a:ext>
              <a:ext uri="{C183D7F6-B498-43B3-948B-1728B52AA6E4}">
                <adec:decorative xmlns:adec="http://schemas.microsoft.com/office/drawing/2017/decorative" val="1"/>
              </a:ext>
            </a:extLst>
          </p:cNvPr>
          <p:cNvPicPr>
            <a:picLocks noChangeAspect="1"/>
          </p:cNvPicPr>
          <p:nvPr/>
        </p:nvPicPr>
        <p:blipFill rotWithShape="1">
          <a:blip r:embed="rId5" cstate="print">
            <a:alphaModFix amt="65000"/>
            <a:extLst>
              <a:ext uri="{28A0092B-C50C-407E-A947-70E740481C1C}">
                <a14:useLocalDpi xmlns:a14="http://schemas.microsoft.com/office/drawing/2010/main"/>
              </a:ext>
            </a:extLst>
          </a:blip>
          <a:srcRect l="2409" t="22714" r="2409" b="22714"/>
          <a:stretch/>
        </p:blipFill>
        <p:spPr>
          <a:xfrm>
            <a:off x="292100" y="2683482"/>
            <a:ext cx="11607801" cy="3742718"/>
          </a:xfrm>
          <a:custGeom>
            <a:avLst/>
            <a:gdLst>
              <a:gd name="connsiteX0" fmla="*/ 68813 w 11607801"/>
              <a:gd name="connsiteY0" fmla="*/ 0 h 3742718"/>
              <a:gd name="connsiteX1" fmla="*/ 1796287 w 11607801"/>
              <a:gd name="connsiteY1" fmla="*/ 0 h 3742718"/>
              <a:gd name="connsiteX2" fmla="*/ 1865099 w 11607801"/>
              <a:gd name="connsiteY2" fmla="*/ 68812 h 3742718"/>
              <a:gd name="connsiteX3" fmla="*/ 1865099 w 11607801"/>
              <a:gd name="connsiteY3" fmla="*/ 101600 h 3742718"/>
              <a:gd name="connsiteX4" fmla="*/ 1865376 w 11607801"/>
              <a:gd name="connsiteY4" fmla="*/ 101600 h 3742718"/>
              <a:gd name="connsiteX5" fmla="*/ 1865376 w 11607801"/>
              <a:gd name="connsiteY5" fmla="*/ 204242 h 3742718"/>
              <a:gd name="connsiteX6" fmla="*/ 1934185 w 11607801"/>
              <a:gd name="connsiteY6" fmla="*/ 273051 h 3742718"/>
              <a:gd name="connsiteX7" fmla="*/ 5775110 w 11607801"/>
              <a:gd name="connsiteY7" fmla="*/ 273051 h 3742718"/>
              <a:gd name="connsiteX8" fmla="*/ 5775110 w 11607801"/>
              <a:gd name="connsiteY8" fmla="*/ 274320 h 3742718"/>
              <a:gd name="connsiteX9" fmla="*/ 11538988 w 11607801"/>
              <a:gd name="connsiteY9" fmla="*/ 274320 h 3742718"/>
              <a:gd name="connsiteX10" fmla="*/ 11607801 w 11607801"/>
              <a:gd name="connsiteY10" fmla="*/ 343133 h 3742718"/>
              <a:gd name="connsiteX11" fmla="*/ 11607801 w 11607801"/>
              <a:gd name="connsiteY11" fmla="*/ 3673905 h 3742718"/>
              <a:gd name="connsiteX12" fmla="*/ 11538988 w 11607801"/>
              <a:gd name="connsiteY12" fmla="*/ 3742718 h 3742718"/>
              <a:gd name="connsiteX13" fmla="*/ 68813 w 11607801"/>
              <a:gd name="connsiteY13" fmla="*/ 3742718 h 3742718"/>
              <a:gd name="connsiteX14" fmla="*/ 0 w 11607801"/>
              <a:gd name="connsiteY14" fmla="*/ 3673905 h 3742718"/>
              <a:gd name="connsiteX15" fmla="*/ 0 w 11607801"/>
              <a:gd name="connsiteY15" fmla="*/ 1244600 h 3742718"/>
              <a:gd name="connsiteX16" fmla="*/ 0 w 11607801"/>
              <a:gd name="connsiteY16" fmla="*/ 343133 h 3742718"/>
              <a:gd name="connsiteX17" fmla="*/ 0 w 11607801"/>
              <a:gd name="connsiteY17" fmla="*/ 101600 h 3742718"/>
              <a:gd name="connsiteX18" fmla="*/ 1 w 11607801"/>
              <a:gd name="connsiteY18" fmla="*/ 101600 h 3742718"/>
              <a:gd name="connsiteX19" fmla="*/ 1 w 11607801"/>
              <a:gd name="connsiteY19" fmla="*/ 68812 h 3742718"/>
              <a:gd name="connsiteX20" fmla="*/ 68813 w 11607801"/>
              <a:gd name="connsiteY20" fmla="*/ 0 h 374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607801" h="3742718">
                <a:moveTo>
                  <a:pt x="68813" y="0"/>
                </a:moveTo>
                <a:lnTo>
                  <a:pt x="1796287" y="0"/>
                </a:lnTo>
                <a:cubicBezTo>
                  <a:pt x="1834291" y="0"/>
                  <a:pt x="1865099" y="30808"/>
                  <a:pt x="1865099" y="68812"/>
                </a:cubicBezTo>
                <a:lnTo>
                  <a:pt x="1865099" y="101600"/>
                </a:lnTo>
                <a:lnTo>
                  <a:pt x="1865376" y="101600"/>
                </a:lnTo>
                <a:lnTo>
                  <a:pt x="1865376" y="204242"/>
                </a:lnTo>
                <a:cubicBezTo>
                  <a:pt x="1865376" y="242244"/>
                  <a:pt x="1896183" y="273051"/>
                  <a:pt x="1934185" y="273051"/>
                </a:cubicBezTo>
                <a:lnTo>
                  <a:pt x="5775110" y="273051"/>
                </a:lnTo>
                <a:lnTo>
                  <a:pt x="5775110" y="274320"/>
                </a:lnTo>
                <a:lnTo>
                  <a:pt x="11538988" y="274320"/>
                </a:lnTo>
                <a:cubicBezTo>
                  <a:pt x="11576992" y="274320"/>
                  <a:pt x="11607801" y="305129"/>
                  <a:pt x="11607801" y="343133"/>
                </a:cubicBezTo>
                <a:lnTo>
                  <a:pt x="11607801" y="3673905"/>
                </a:lnTo>
                <a:cubicBezTo>
                  <a:pt x="11607801" y="3711909"/>
                  <a:pt x="11576992" y="3742718"/>
                  <a:pt x="11538988" y="3742718"/>
                </a:cubicBezTo>
                <a:lnTo>
                  <a:pt x="68813" y="3742718"/>
                </a:lnTo>
                <a:cubicBezTo>
                  <a:pt x="30809" y="3742718"/>
                  <a:pt x="0" y="3711909"/>
                  <a:pt x="0" y="3673905"/>
                </a:cubicBezTo>
                <a:lnTo>
                  <a:pt x="0" y="1244600"/>
                </a:lnTo>
                <a:lnTo>
                  <a:pt x="0" y="343133"/>
                </a:lnTo>
                <a:lnTo>
                  <a:pt x="0" y="101600"/>
                </a:lnTo>
                <a:lnTo>
                  <a:pt x="1" y="101600"/>
                </a:lnTo>
                <a:lnTo>
                  <a:pt x="1" y="68812"/>
                </a:lnTo>
                <a:cubicBezTo>
                  <a:pt x="1" y="30808"/>
                  <a:pt x="30809" y="0"/>
                  <a:pt x="68813" y="0"/>
                </a:cubicBezTo>
                <a:close/>
              </a:path>
            </a:pathLst>
          </a:custGeom>
        </p:spPr>
      </p:pic>
      <p:sp>
        <p:nvSpPr>
          <p:cNvPr id="26" name="Freeform: Shape 25">
            <a:extLst>
              <a:ext uri="{FF2B5EF4-FFF2-40B4-BE49-F238E27FC236}">
                <a16:creationId xmlns:a16="http://schemas.microsoft.com/office/drawing/2014/main" id="{498D24E7-8C1B-3A95-A56C-EDD0E70EC136}"/>
              </a:ext>
              <a:ext uri="{C183D7F6-B498-43B3-948B-1728B52AA6E4}">
                <adec:decorative xmlns:adec="http://schemas.microsoft.com/office/drawing/2017/decorative" val="1"/>
              </a:ext>
            </a:extLst>
          </p:cNvPr>
          <p:cNvSpPr>
            <a:spLocks/>
          </p:cNvSpPr>
          <p:nvPr/>
        </p:nvSpPr>
        <p:spPr>
          <a:xfrm>
            <a:off x="292100" y="2683482"/>
            <a:ext cx="11607801" cy="3742718"/>
          </a:xfrm>
          <a:custGeom>
            <a:avLst/>
            <a:gdLst>
              <a:gd name="connsiteX0" fmla="*/ 68813 w 11607801"/>
              <a:gd name="connsiteY0" fmla="*/ 0 h 3742718"/>
              <a:gd name="connsiteX1" fmla="*/ 1796287 w 11607801"/>
              <a:gd name="connsiteY1" fmla="*/ 0 h 3742718"/>
              <a:gd name="connsiteX2" fmla="*/ 1865099 w 11607801"/>
              <a:gd name="connsiteY2" fmla="*/ 68812 h 3742718"/>
              <a:gd name="connsiteX3" fmla="*/ 1865099 w 11607801"/>
              <a:gd name="connsiteY3" fmla="*/ 101600 h 3742718"/>
              <a:gd name="connsiteX4" fmla="*/ 1865376 w 11607801"/>
              <a:gd name="connsiteY4" fmla="*/ 101600 h 3742718"/>
              <a:gd name="connsiteX5" fmla="*/ 1865376 w 11607801"/>
              <a:gd name="connsiteY5" fmla="*/ 204242 h 3742718"/>
              <a:gd name="connsiteX6" fmla="*/ 1934185 w 11607801"/>
              <a:gd name="connsiteY6" fmla="*/ 273051 h 3742718"/>
              <a:gd name="connsiteX7" fmla="*/ 5775110 w 11607801"/>
              <a:gd name="connsiteY7" fmla="*/ 273051 h 3742718"/>
              <a:gd name="connsiteX8" fmla="*/ 5775110 w 11607801"/>
              <a:gd name="connsiteY8" fmla="*/ 274320 h 3742718"/>
              <a:gd name="connsiteX9" fmla="*/ 11538988 w 11607801"/>
              <a:gd name="connsiteY9" fmla="*/ 274320 h 3742718"/>
              <a:gd name="connsiteX10" fmla="*/ 11607801 w 11607801"/>
              <a:gd name="connsiteY10" fmla="*/ 343133 h 3742718"/>
              <a:gd name="connsiteX11" fmla="*/ 11607801 w 11607801"/>
              <a:gd name="connsiteY11" fmla="*/ 3673905 h 3742718"/>
              <a:gd name="connsiteX12" fmla="*/ 11538988 w 11607801"/>
              <a:gd name="connsiteY12" fmla="*/ 3742718 h 3742718"/>
              <a:gd name="connsiteX13" fmla="*/ 68813 w 11607801"/>
              <a:gd name="connsiteY13" fmla="*/ 3742718 h 3742718"/>
              <a:gd name="connsiteX14" fmla="*/ 0 w 11607801"/>
              <a:gd name="connsiteY14" fmla="*/ 3673905 h 3742718"/>
              <a:gd name="connsiteX15" fmla="*/ 0 w 11607801"/>
              <a:gd name="connsiteY15" fmla="*/ 1244600 h 3742718"/>
              <a:gd name="connsiteX16" fmla="*/ 0 w 11607801"/>
              <a:gd name="connsiteY16" fmla="*/ 343133 h 3742718"/>
              <a:gd name="connsiteX17" fmla="*/ 0 w 11607801"/>
              <a:gd name="connsiteY17" fmla="*/ 101600 h 3742718"/>
              <a:gd name="connsiteX18" fmla="*/ 1 w 11607801"/>
              <a:gd name="connsiteY18" fmla="*/ 101600 h 3742718"/>
              <a:gd name="connsiteX19" fmla="*/ 1 w 11607801"/>
              <a:gd name="connsiteY19" fmla="*/ 68812 h 3742718"/>
              <a:gd name="connsiteX20" fmla="*/ 68813 w 11607801"/>
              <a:gd name="connsiteY20" fmla="*/ 0 h 374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607801" h="3742718">
                <a:moveTo>
                  <a:pt x="68813" y="0"/>
                </a:moveTo>
                <a:lnTo>
                  <a:pt x="1796287" y="0"/>
                </a:lnTo>
                <a:cubicBezTo>
                  <a:pt x="1834291" y="0"/>
                  <a:pt x="1865099" y="30808"/>
                  <a:pt x="1865099" y="68812"/>
                </a:cubicBezTo>
                <a:lnTo>
                  <a:pt x="1865099" y="101600"/>
                </a:lnTo>
                <a:lnTo>
                  <a:pt x="1865376" y="101600"/>
                </a:lnTo>
                <a:lnTo>
                  <a:pt x="1865376" y="204242"/>
                </a:lnTo>
                <a:cubicBezTo>
                  <a:pt x="1865376" y="242244"/>
                  <a:pt x="1896183" y="273051"/>
                  <a:pt x="1934185" y="273051"/>
                </a:cubicBezTo>
                <a:lnTo>
                  <a:pt x="5775110" y="273051"/>
                </a:lnTo>
                <a:lnTo>
                  <a:pt x="5775110" y="274320"/>
                </a:lnTo>
                <a:lnTo>
                  <a:pt x="11538988" y="274320"/>
                </a:lnTo>
                <a:cubicBezTo>
                  <a:pt x="11576992" y="274320"/>
                  <a:pt x="11607801" y="305129"/>
                  <a:pt x="11607801" y="343133"/>
                </a:cubicBezTo>
                <a:lnTo>
                  <a:pt x="11607801" y="3673905"/>
                </a:lnTo>
                <a:cubicBezTo>
                  <a:pt x="11607801" y="3711909"/>
                  <a:pt x="11576992" y="3742718"/>
                  <a:pt x="11538988" y="3742718"/>
                </a:cubicBezTo>
                <a:lnTo>
                  <a:pt x="68813" y="3742718"/>
                </a:lnTo>
                <a:cubicBezTo>
                  <a:pt x="30809" y="3742718"/>
                  <a:pt x="0" y="3711909"/>
                  <a:pt x="0" y="3673905"/>
                </a:cubicBezTo>
                <a:lnTo>
                  <a:pt x="0" y="1244600"/>
                </a:lnTo>
                <a:lnTo>
                  <a:pt x="0" y="343133"/>
                </a:lnTo>
                <a:lnTo>
                  <a:pt x="0" y="101600"/>
                </a:lnTo>
                <a:lnTo>
                  <a:pt x="1" y="101600"/>
                </a:lnTo>
                <a:lnTo>
                  <a:pt x="1" y="68812"/>
                </a:lnTo>
                <a:cubicBezTo>
                  <a:pt x="1" y="30808"/>
                  <a:pt x="30809" y="0"/>
                  <a:pt x="68813" y="0"/>
                </a:cubicBezTo>
                <a:close/>
              </a:path>
            </a:pathLst>
          </a:custGeom>
          <a:gradFill flip="none" rotWithShape="1">
            <a:gsLst>
              <a:gs pos="0">
                <a:schemeClr val="tx2">
                  <a:alpha val="70000"/>
                </a:schemeClr>
              </a:gs>
              <a:gs pos="66000">
                <a:schemeClr val="accent1">
                  <a:alpha val="85000"/>
                </a:schemeClr>
              </a:gs>
            </a:gsLst>
            <a:lin ang="4200000" scaled="0"/>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bg1"/>
              </a:solidFill>
              <a:ea typeface="Noto Sans" panose="020B0502040504020204" pitchFamily="34" charset="0"/>
              <a:cs typeface="Noto Sans" panose="020B0502040504020204" pitchFamily="34" charset="0"/>
            </a:endParaRPr>
          </a:p>
        </p:txBody>
      </p:sp>
      <p:sp>
        <p:nvSpPr>
          <p:cNvPr id="102" name="Rectangle: Rounded Corners 101">
            <a:extLst>
              <a:ext uri="{FF2B5EF4-FFF2-40B4-BE49-F238E27FC236}">
                <a16:creationId xmlns:a16="http://schemas.microsoft.com/office/drawing/2014/main" id="{16D7E877-71B4-01ED-2B2C-8F9160B50CC8}"/>
              </a:ext>
              <a:ext uri="{C183D7F6-B498-43B3-948B-1728B52AA6E4}">
                <adec:decorative xmlns:adec="http://schemas.microsoft.com/office/drawing/2017/decorative" val="1"/>
              </a:ext>
            </a:extLst>
          </p:cNvPr>
          <p:cNvSpPr>
            <a:spLocks/>
          </p:cNvSpPr>
          <p:nvPr/>
        </p:nvSpPr>
        <p:spPr bwMode="auto">
          <a:xfrm>
            <a:off x="352724" y="3019411"/>
            <a:ext cx="11489728" cy="3346464"/>
          </a:xfrm>
          <a:prstGeom prst="roundRect">
            <a:avLst>
              <a:gd name="adj" fmla="val 1529"/>
            </a:avLst>
          </a:prstGeom>
          <a:solidFill>
            <a:schemeClr val="bg1"/>
          </a:solidFill>
          <a:ln w="50800">
            <a:noFill/>
          </a:ln>
          <a:effectLst>
            <a:outerShdw blurRad="254000" algn="ctr" rotWithShape="0">
              <a:schemeClr val="bg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0" numCol="1" spcCol="0" rtlCol="0" fromWordArt="0" anchor="ctr" anchorCtr="0" forceAA="0" compatLnSpc="1">
            <a:prstTxWarp prst="textNoShape">
              <a:avLst/>
            </a:prstTxWarp>
            <a:noAutofit/>
          </a:bodyPr>
          <a:lstStyle/>
          <a:p>
            <a:pPr defTabSz="932472" fontAlgn="base">
              <a:spcBef>
                <a:spcPct val="0"/>
              </a:spcBef>
              <a:spcAft>
                <a:spcPct val="0"/>
              </a:spcAft>
            </a:pPr>
            <a:endParaRPr lang="en-US" sz="800" dirty="0">
              <a:cs typeface="Segoe UI" panose="020B0502040204020203" pitchFamily="34" charset="0"/>
            </a:endParaRPr>
          </a:p>
        </p:txBody>
      </p:sp>
      <p:cxnSp>
        <p:nvCxnSpPr>
          <p:cNvPr id="106" name="Straight Connector 105">
            <a:extLst>
              <a:ext uri="{FF2B5EF4-FFF2-40B4-BE49-F238E27FC236}">
                <a16:creationId xmlns:a16="http://schemas.microsoft.com/office/drawing/2014/main" id="{5939CD5F-F4B1-AC23-17B6-BD8E64FB0CA6}"/>
              </a:ext>
              <a:ext uri="{C183D7F6-B498-43B3-948B-1728B52AA6E4}">
                <adec:decorative xmlns:adec="http://schemas.microsoft.com/office/drawing/2017/decorative" val="1"/>
              </a:ext>
            </a:extLst>
          </p:cNvPr>
          <p:cNvCxnSpPr>
            <a:cxnSpLocks/>
          </p:cNvCxnSpPr>
          <p:nvPr/>
        </p:nvCxnSpPr>
        <p:spPr>
          <a:xfrm>
            <a:off x="1694255" y="3081656"/>
            <a:ext cx="0" cy="3221975"/>
          </a:xfrm>
          <a:prstGeom prst="line">
            <a:avLst/>
          </a:prstGeom>
          <a:ln w="12700" cap="rnd">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32" name="TextBox 131">
            <a:extLst>
              <a:ext uri="{FF2B5EF4-FFF2-40B4-BE49-F238E27FC236}">
                <a16:creationId xmlns:a16="http://schemas.microsoft.com/office/drawing/2014/main" id="{6098FF12-FE0A-288A-04D0-08383EA4DA73}"/>
              </a:ext>
            </a:extLst>
          </p:cNvPr>
          <p:cNvSpPr txBox="1"/>
          <p:nvPr/>
        </p:nvSpPr>
        <p:spPr>
          <a:xfrm>
            <a:off x="577556" y="2759950"/>
            <a:ext cx="1219886" cy="169277"/>
          </a:xfrm>
          <a:prstGeom prst="rect">
            <a:avLst/>
          </a:prstGeom>
          <a:noFill/>
        </p:spPr>
        <p:txBody>
          <a:bodyPr wrap="none" lIns="0" tIns="0" rIns="0" bIns="0" anchor="ctr">
            <a:spAutoFit/>
          </a:bodyPr>
          <a:lstStyle/>
          <a:p>
            <a:pPr algn="ctr" defTabSz="932472" fontAlgn="base">
              <a:spcBef>
                <a:spcPct val="0"/>
              </a:spcBef>
              <a:spcAft>
                <a:spcPct val="0"/>
              </a:spcAft>
            </a:pPr>
            <a:r>
              <a:rPr lang="en-US" sz="1100" dirty="0">
                <a:solidFill>
                  <a:schemeClr val="bg1"/>
                </a:solidFill>
                <a:latin typeface="+mj-lt"/>
                <a:cs typeface="Segoe UI Semibold" panose="020B0702040204020203" pitchFamily="34" charset="0"/>
              </a:rPr>
              <a:t>Prepare for the call</a:t>
            </a:r>
          </a:p>
        </p:txBody>
      </p:sp>
      <p:graphicFrame>
        <p:nvGraphicFramePr>
          <p:cNvPr id="28" name="Table 8">
            <a:extLst>
              <a:ext uri="{FF2B5EF4-FFF2-40B4-BE49-F238E27FC236}">
                <a16:creationId xmlns:a16="http://schemas.microsoft.com/office/drawing/2014/main" id="{CAD40059-92E4-FA1C-FD06-A4E4C5CC9755}"/>
              </a:ext>
            </a:extLst>
          </p:cNvPr>
          <p:cNvGraphicFramePr>
            <a:graphicFrameLocks noGrp="1"/>
          </p:cNvGraphicFramePr>
          <p:nvPr>
            <p:extLst>
              <p:ext uri="{D42A27DB-BD31-4B8C-83A1-F6EECF244321}">
                <p14:modId xmlns:p14="http://schemas.microsoft.com/office/powerpoint/2010/main" val="1251279859"/>
              </p:ext>
            </p:extLst>
          </p:nvPr>
        </p:nvGraphicFramePr>
        <p:xfrm>
          <a:off x="352724" y="3019375"/>
          <a:ext cx="11489728" cy="3346500"/>
        </p:xfrm>
        <a:graphic>
          <a:graphicData uri="http://schemas.openxmlformats.org/drawingml/2006/table">
            <a:tbl>
              <a:tblPr firstRow="1" bandRow="1">
                <a:tableStyleId>{F5AB1C69-6EDB-4FF4-983F-18BD219EF322}</a:tableStyleId>
              </a:tblPr>
              <a:tblGrid>
                <a:gridCol w="1344314">
                  <a:extLst>
                    <a:ext uri="{9D8B030D-6E8A-4147-A177-3AD203B41FA5}">
                      <a16:colId xmlns:a16="http://schemas.microsoft.com/office/drawing/2014/main" val="3758091865"/>
                    </a:ext>
                  </a:extLst>
                </a:gridCol>
                <a:gridCol w="2138362">
                  <a:extLst>
                    <a:ext uri="{9D8B030D-6E8A-4147-A177-3AD203B41FA5}">
                      <a16:colId xmlns:a16="http://schemas.microsoft.com/office/drawing/2014/main" val="3058887715"/>
                    </a:ext>
                  </a:extLst>
                </a:gridCol>
                <a:gridCol w="2660650">
                  <a:extLst>
                    <a:ext uri="{9D8B030D-6E8A-4147-A177-3AD203B41FA5}">
                      <a16:colId xmlns:a16="http://schemas.microsoft.com/office/drawing/2014/main" val="3867087193"/>
                    </a:ext>
                  </a:extLst>
                </a:gridCol>
                <a:gridCol w="2213610">
                  <a:extLst>
                    <a:ext uri="{9D8B030D-6E8A-4147-A177-3AD203B41FA5}">
                      <a16:colId xmlns:a16="http://schemas.microsoft.com/office/drawing/2014/main" val="792279716"/>
                    </a:ext>
                  </a:extLst>
                </a:gridCol>
                <a:gridCol w="3132792">
                  <a:extLst>
                    <a:ext uri="{9D8B030D-6E8A-4147-A177-3AD203B41FA5}">
                      <a16:colId xmlns:a16="http://schemas.microsoft.com/office/drawing/2014/main" val="1801546450"/>
                    </a:ext>
                  </a:extLst>
                </a:gridCol>
              </a:tblGrid>
              <a:tr h="2175052">
                <a:tc>
                  <a:txBody>
                    <a:bodyPr/>
                    <a:lstStyle/>
                    <a:p>
                      <a:pPr algn="l">
                        <a:lnSpc>
                          <a:spcPct val="100000"/>
                        </a:lnSpc>
                        <a:spcBef>
                          <a:spcPts val="0"/>
                        </a:spcBef>
                        <a:spcAft>
                          <a:spcPts val="0"/>
                        </a:spcAft>
                      </a:pPr>
                      <a:r>
                        <a:rPr lang="en-US" sz="900" b="0" i="0" spc="0" dirty="0">
                          <a:solidFill>
                            <a:schemeClr val="accent1"/>
                          </a:solidFill>
                          <a:latin typeface="+mj-lt"/>
                        </a:rPr>
                        <a:t>Understand your customers’ concerns, needs, and business objectives</a:t>
                      </a:r>
                    </a:p>
                  </a:txBody>
                  <a:tcPr marL="64008" marR="45720" marT="64008" marB="64008">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234315" algn="l" defTabSz="932742" rtl="0" eaLnBrk="1" fontAlgn="auto" latinLnBrk="0" hangingPunct="1">
                        <a:lnSpc>
                          <a:spcPct val="100000"/>
                        </a:lnSpc>
                        <a:spcBef>
                          <a:spcPts val="0"/>
                        </a:spcBef>
                        <a:spcAft>
                          <a:spcPts val="0"/>
                        </a:spcAft>
                        <a:buClr>
                          <a:schemeClr val="tx1"/>
                        </a:buClr>
                        <a:buSzPct val="100000"/>
                        <a:buFont typeface="Tahoma" panose="020B0604030504040204" pitchFamily="34" charset="0"/>
                        <a:buNone/>
                        <a:defRPr/>
                      </a:pPr>
                      <a:r>
                        <a:rPr kumimoji="0" lang="en-US" sz="850" b="0" i="0" u="none" strike="noStrike" kern="0" cap="none" spc="0" normalizeH="0" baseline="0" noProof="0" dirty="0">
                          <a:ln>
                            <a:noFill/>
                          </a:ln>
                          <a:solidFill>
                            <a:schemeClr val="accent1"/>
                          </a:solidFill>
                          <a:effectLst/>
                          <a:uLnTx/>
                          <a:uFillTx/>
                          <a:latin typeface="+mj-lt"/>
                          <a:ea typeface="+mn-ea"/>
                          <a:cs typeface="+mn-cs"/>
                        </a:rPr>
                        <a:t>Who is the decision maker?</a:t>
                      </a:r>
                    </a:p>
                    <a:p>
                      <a:pPr marL="0" marR="0" lvl="0" indent="-234315" algn="l" rtl="0" eaLnBrk="1" fontAlgn="auto" latinLnBrk="0" hangingPunct="1">
                        <a:lnSpc>
                          <a:spcPct val="100000"/>
                        </a:lnSpc>
                        <a:spcBef>
                          <a:spcPts val="200"/>
                        </a:spcBef>
                        <a:spcAft>
                          <a:spcPts val="0"/>
                        </a:spcAft>
                        <a:buClr>
                          <a:schemeClr val="tx1"/>
                        </a:buClr>
                        <a:buSzPct val="100000"/>
                        <a:buFont typeface="Tahoma" panose="020B0604030504040204" pitchFamily="34" charset="0"/>
                        <a:buNone/>
                      </a:pPr>
                      <a:r>
                        <a:rPr kumimoji="0" lang="en-US" sz="850" b="0" i="0" u="none" strike="noStrike" kern="0" cap="none" spc="0" normalizeH="0" baseline="0" noProof="0" dirty="0">
                          <a:ln>
                            <a:noFill/>
                          </a:ln>
                          <a:solidFill>
                            <a:schemeClr val="tx2"/>
                          </a:solidFill>
                          <a:effectLst/>
                          <a:uLnTx/>
                          <a:uFillTx/>
                          <a:latin typeface="+mj-lt"/>
                          <a:ea typeface="Calibri"/>
                          <a:cs typeface="Segoe Sans Display" pitchFamily="2" charset="0"/>
                        </a:rPr>
                        <a:t>BDM – </a:t>
                      </a:r>
                      <a:r>
                        <a:rPr lang="en-US" sz="850" b="0" i="0" u="none" strike="noStrike" kern="0" cap="none" spc="0" normalizeH="0" baseline="0" noProof="0" dirty="0">
                          <a:ln>
                            <a:noFill/>
                          </a:ln>
                          <a:solidFill>
                            <a:schemeClr val="tx1"/>
                          </a:solidFill>
                          <a:effectLst/>
                          <a:uLnTx/>
                          <a:uFillTx/>
                          <a:latin typeface="+mn-lt"/>
                        </a:rPr>
                        <a:t>Business Decision Markers</a:t>
                      </a:r>
                    </a:p>
                    <a:p>
                      <a:pPr marL="0" marR="0" lvl="0" indent="-234315" algn="l" rtl="0" eaLnBrk="1" fontAlgn="auto" latinLnBrk="0" hangingPunct="1">
                        <a:lnSpc>
                          <a:spcPct val="100000"/>
                        </a:lnSpc>
                        <a:spcBef>
                          <a:spcPts val="200"/>
                        </a:spcBef>
                        <a:spcAft>
                          <a:spcPts val="0"/>
                        </a:spcAft>
                        <a:buClr>
                          <a:schemeClr val="tx1"/>
                        </a:buClr>
                        <a:buSzPct val="100000"/>
                        <a:buFont typeface="Tahoma" panose="020B0604030504040204" pitchFamily="34" charset="0"/>
                        <a:buNone/>
                      </a:pPr>
                      <a:r>
                        <a:rPr kumimoji="0" lang="en-US" sz="850" b="0" i="0" u="none" strike="noStrike" kern="0" cap="none" spc="0" normalizeH="0" baseline="0" noProof="0" dirty="0">
                          <a:ln>
                            <a:noFill/>
                          </a:ln>
                          <a:solidFill>
                            <a:schemeClr val="tx2"/>
                          </a:solidFill>
                          <a:effectLst/>
                          <a:uLnTx/>
                          <a:uFillTx/>
                          <a:latin typeface="+mj-lt"/>
                          <a:ea typeface="Calibri"/>
                          <a:cs typeface="Segoe Sans Display" pitchFamily="2" charset="0"/>
                        </a:rPr>
                        <a:t>TDM – </a:t>
                      </a:r>
                      <a:r>
                        <a:rPr kumimoji="0" lang="en-US" sz="850" b="0" i="0" u="none" strike="noStrike" kern="0" cap="none" spc="0" normalizeH="0" baseline="0" noProof="0" dirty="0">
                          <a:ln>
                            <a:noFill/>
                          </a:ln>
                          <a:solidFill>
                            <a:schemeClr val="tx1"/>
                          </a:solidFill>
                          <a:effectLst/>
                          <a:uLnTx/>
                          <a:uFillTx/>
                          <a:latin typeface="+mn-lt"/>
                        </a:rPr>
                        <a:t>IT </a:t>
                      </a:r>
                      <a:r>
                        <a:rPr lang="en-US" sz="850" b="0" i="0" u="none" strike="noStrike" kern="0" cap="none" spc="0" normalizeH="0" baseline="0" noProof="0" dirty="0">
                          <a:ln>
                            <a:noFill/>
                          </a:ln>
                          <a:solidFill>
                            <a:schemeClr val="tx1"/>
                          </a:solidFill>
                          <a:effectLst/>
                          <a:uLnTx/>
                          <a:uFillTx/>
                          <a:latin typeface="+mn-lt"/>
                        </a:rPr>
                        <a:t>Decision Makers</a:t>
                      </a:r>
                    </a:p>
                    <a:p>
                      <a:pPr marL="0" marR="0" lvl="0" indent="-234315" algn="l" rtl="0" eaLnBrk="1" fontAlgn="auto" latinLnBrk="0" hangingPunct="1">
                        <a:lnSpc>
                          <a:spcPct val="100000"/>
                        </a:lnSpc>
                        <a:spcBef>
                          <a:spcPts val="200"/>
                        </a:spcBef>
                        <a:spcAft>
                          <a:spcPts val="0"/>
                        </a:spcAft>
                        <a:buClr>
                          <a:schemeClr val="tx1"/>
                        </a:buClr>
                        <a:buSzPct val="100000"/>
                        <a:buFont typeface="Tahoma" panose="020B0604030504040204" pitchFamily="34" charset="0"/>
                        <a:buNone/>
                      </a:pPr>
                      <a:r>
                        <a:rPr kumimoji="0" lang="en-US" sz="850" b="0" i="0" u="none" strike="noStrike" kern="0" cap="none" spc="0" normalizeH="0" baseline="0" noProof="0" dirty="0">
                          <a:ln>
                            <a:noFill/>
                          </a:ln>
                          <a:solidFill>
                            <a:schemeClr val="tx2"/>
                          </a:solidFill>
                          <a:effectLst/>
                          <a:uLnTx/>
                          <a:uFillTx/>
                          <a:latin typeface="+mj-lt"/>
                          <a:ea typeface="Calibri"/>
                          <a:cs typeface="Segoe Sans Display" pitchFamily="2" charset="0"/>
                        </a:rPr>
                        <a:t>IT Implementers/Pro </a:t>
                      </a:r>
                      <a:r>
                        <a:rPr lang="en-US" sz="850" b="0" i="0" u="none" strike="noStrike" kern="0" cap="none" spc="0" normalizeH="0" baseline="0" noProof="0" dirty="0">
                          <a:ln>
                            <a:noFill/>
                          </a:ln>
                          <a:solidFill>
                            <a:schemeClr val="tx1"/>
                          </a:solidFill>
                          <a:effectLst/>
                          <a:uLnTx/>
                          <a:uFillTx/>
                          <a:latin typeface="+mn-lt"/>
                          <a:ea typeface="+mn-ea"/>
                          <a:cs typeface="+mn-cs"/>
                        </a:rPr>
                        <a:t>(secondary audience)</a:t>
                      </a:r>
                    </a:p>
                    <a:p>
                      <a:pPr marL="0" marR="0" lvl="0" indent="-234315" algn="l" defTabSz="932742" rtl="0" eaLnBrk="1" fontAlgn="auto" latinLnBrk="0" hangingPunct="1">
                        <a:lnSpc>
                          <a:spcPct val="100000"/>
                        </a:lnSpc>
                        <a:spcBef>
                          <a:spcPts val="200"/>
                        </a:spcBef>
                        <a:spcAft>
                          <a:spcPts val="0"/>
                        </a:spcAft>
                        <a:buClr>
                          <a:schemeClr val="tx1"/>
                        </a:buClr>
                        <a:buSzPct val="100000"/>
                        <a:buFont typeface="Tahoma" panose="020B0604030504040204" pitchFamily="34" charset="0"/>
                        <a:buNone/>
                        <a:tabLst/>
                        <a:defRPr/>
                      </a:pPr>
                      <a:r>
                        <a:rPr lang="en-US" sz="850" b="0" i="0" u="none" strike="noStrike" kern="0" cap="none" spc="0" normalizeH="0" baseline="0" dirty="0">
                          <a:ln>
                            <a:noFill/>
                          </a:ln>
                          <a:solidFill>
                            <a:schemeClr val="tx2"/>
                          </a:solidFill>
                          <a:effectLst/>
                          <a:uLnTx/>
                          <a:uFillTx/>
                          <a:latin typeface="+mj-lt"/>
                          <a:ea typeface="+mn-ea"/>
                          <a:cs typeface="+mn-cs"/>
                        </a:rPr>
                        <a:t>Seller guidance:</a:t>
                      </a:r>
                    </a:p>
                    <a:p>
                      <a:pPr marL="0" marR="0" lvl="0" indent="-234315" algn="l" defTabSz="932742" rtl="0" eaLnBrk="1" fontAlgn="auto" latinLnBrk="0" hangingPunct="1">
                        <a:lnSpc>
                          <a:spcPct val="100000"/>
                        </a:lnSpc>
                        <a:spcBef>
                          <a:spcPts val="0"/>
                        </a:spcBef>
                        <a:spcAft>
                          <a:spcPts val="0"/>
                        </a:spcAft>
                        <a:buClr>
                          <a:schemeClr val="tx1"/>
                        </a:buClr>
                        <a:buSzPct val="100000"/>
                        <a:buFont typeface="Tahoma" panose="020B0604030504040204" pitchFamily="34" charset="0"/>
                        <a:buNone/>
                        <a:tabLst/>
                        <a:defRPr/>
                      </a:pPr>
                      <a:r>
                        <a:rPr lang="en-US" sz="850" b="0" i="0" u="none" strike="noStrike" kern="0" cap="none" spc="0" normalizeH="0" baseline="0" dirty="0">
                          <a:ln>
                            <a:noFill/>
                          </a:ln>
                          <a:solidFill>
                            <a:schemeClr val="tx1"/>
                          </a:solidFill>
                          <a:effectLst/>
                          <a:uLnTx/>
                          <a:uFillTx/>
                          <a:latin typeface="+mn-lt"/>
                          <a:ea typeface="+mn-ea"/>
                          <a:cs typeface="+mn-cs"/>
                        </a:rPr>
                        <a:t>Windows Server 2025’s comprehensive impact requires discussions across multiple decision makers. Expect to engage with all of these audience roles – BDMs, TDMs, and IT implementers/pros.</a:t>
                      </a:r>
                      <a:endParaRPr lang="en-US" sz="850" b="0" i="0" u="none" strike="noStrike" kern="0" cap="none" spc="0" normalizeH="0" baseline="0" noProof="0" dirty="0">
                        <a:ln>
                          <a:noFill/>
                        </a:ln>
                        <a:solidFill>
                          <a:schemeClr val="tx1"/>
                        </a:solidFill>
                        <a:effectLst/>
                        <a:uLnTx/>
                        <a:uFillTx/>
                        <a:latin typeface="+mn-lt"/>
                        <a:ea typeface="+mn-ea"/>
                        <a:cs typeface="+mn-cs"/>
                      </a:endParaRPr>
                    </a:p>
                  </a:txBody>
                  <a:tcPr marL="64008" marR="45720" marT="64008" marB="64008">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234315" algn="l" defTabSz="932742" rtl="0" eaLnBrk="1" latinLnBrk="0" hangingPunct="1">
                        <a:lnSpc>
                          <a:spcPct val="100000"/>
                        </a:lnSpc>
                        <a:spcBef>
                          <a:spcPts val="0"/>
                        </a:spcBef>
                        <a:spcAft>
                          <a:spcPts val="0"/>
                        </a:spcAft>
                        <a:buClr>
                          <a:schemeClr val="tx1"/>
                        </a:buClr>
                        <a:buSzPct val="100000"/>
                        <a:buFont typeface="Tahoma" panose="020B0604030504040204" pitchFamily="34" charset="0"/>
                        <a:buNone/>
                        <a:defRPr/>
                      </a:pPr>
                      <a:r>
                        <a:rPr kumimoji="0" lang="en-US" sz="850" b="0" i="0" u="none" strike="noStrike" kern="0" cap="none" spc="0" normalizeH="0" baseline="0" noProof="0" dirty="0">
                          <a:ln>
                            <a:noFill/>
                          </a:ln>
                          <a:solidFill>
                            <a:schemeClr val="accent1"/>
                          </a:solidFill>
                          <a:effectLst/>
                          <a:uLnTx/>
                          <a:uFillTx/>
                          <a:latin typeface="+mj-lt"/>
                          <a:ea typeface="+mn-ea"/>
                          <a:cs typeface="+mn-cs"/>
                        </a:rPr>
                        <a:t>Audience overview &amp; roles</a:t>
                      </a:r>
                    </a:p>
                    <a:p>
                      <a:pPr>
                        <a:lnSpc>
                          <a:spcPct val="100000"/>
                        </a:lnSpc>
                        <a:spcBef>
                          <a:spcPts val="200"/>
                        </a:spcBef>
                        <a:spcAft>
                          <a:spcPts val="0"/>
                        </a:spcAft>
                      </a:pPr>
                      <a:r>
                        <a:rPr kumimoji="0" lang="en-US" sz="850" b="0" i="0" u="none" strike="noStrike" kern="0" cap="none" spc="0" normalizeH="0" baseline="0" dirty="0">
                          <a:ln>
                            <a:noFill/>
                          </a:ln>
                          <a:solidFill>
                            <a:schemeClr val="tx2"/>
                          </a:solidFill>
                          <a:effectLst/>
                          <a:uLnTx/>
                          <a:uFillTx/>
                          <a:latin typeface="+mj-lt"/>
                          <a:ea typeface="Calibri"/>
                          <a:cs typeface="Segoe Sans Display" pitchFamily="2" charset="0"/>
                        </a:rPr>
                        <a:t>BDMs</a:t>
                      </a:r>
                      <a:r>
                        <a:rPr kumimoji="0" lang="en-US" sz="850" b="0" i="0" u="none" strike="noStrike" kern="0" cap="none" spc="0" normalizeH="0" baseline="0" dirty="0">
                          <a:ln>
                            <a:noFill/>
                          </a:ln>
                          <a:solidFill>
                            <a:schemeClr val="tx1"/>
                          </a:solidFill>
                          <a:effectLst/>
                          <a:uLnTx/>
                          <a:uFillTx/>
                          <a:latin typeface="+mn-lt"/>
                          <a:ea typeface="Calibri"/>
                          <a:cs typeface="Segoe Sans Display" pitchFamily="2" charset="0"/>
                        </a:rPr>
                        <a:t> – Business owners, leadership team members, and department heads. </a:t>
                      </a:r>
                      <a:r>
                        <a:rPr kumimoji="0" lang="en-US" sz="850" b="0" i="0" u="none" strike="noStrike" kern="0" cap="none" spc="0" normalizeH="0" baseline="0" dirty="0">
                          <a:ln>
                            <a:noFill/>
                          </a:ln>
                          <a:solidFill>
                            <a:schemeClr val="tx2"/>
                          </a:solidFill>
                          <a:effectLst/>
                          <a:uLnTx/>
                          <a:uFillTx/>
                          <a:latin typeface="+mn-lt"/>
                          <a:ea typeface="Calibri"/>
                          <a:cs typeface="Segoe Sans Display" pitchFamily="2" charset="0"/>
                        </a:rPr>
                        <a:t>Connect with this audience by focusing on business benefits and performance gains without jargon. Emphasize agility, efficiency, and AI-readiness.</a:t>
                      </a:r>
                    </a:p>
                    <a:p>
                      <a:pPr>
                        <a:lnSpc>
                          <a:spcPct val="100000"/>
                        </a:lnSpc>
                        <a:spcBef>
                          <a:spcPts val="200"/>
                        </a:spcBef>
                        <a:spcAft>
                          <a:spcPts val="0"/>
                        </a:spcAft>
                      </a:pPr>
                      <a:r>
                        <a:rPr kumimoji="0" lang="en-US" sz="850" b="0" i="0" u="none" strike="noStrike" kern="0" cap="none" spc="0" normalizeH="0" baseline="0" dirty="0">
                          <a:ln>
                            <a:noFill/>
                          </a:ln>
                          <a:solidFill>
                            <a:schemeClr val="tx2"/>
                          </a:solidFill>
                          <a:effectLst/>
                          <a:uLnTx/>
                          <a:uFillTx/>
                          <a:latin typeface="+mj-lt"/>
                          <a:ea typeface="Calibri"/>
                          <a:cs typeface="Segoe Sans Display" pitchFamily="2" charset="0"/>
                        </a:rPr>
                        <a:t>TDMs</a:t>
                      </a:r>
                      <a:r>
                        <a:rPr kumimoji="0" lang="en-US" sz="850" b="0" i="0" u="none" strike="noStrike" kern="0" cap="none" spc="0" normalizeH="0" baseline="0" dirty="0">
                          <a:ln>
                            <a:noFill/>
                          </a:ln>
                          <a:solidFill>
                            <a:schemeClr val="tx1"/>
                          </a:solidFill>
                          <a:effectLst/>
                          <a:uLnTx/>
                          <a:uFillTx/>
                          <a:latin typeface="+mj-lt"/>
                          <a:ea typeface="Calibri"/>
                          <a:cs typeface="Segoe Sans Display" pitchFamily="2" charset="0"/>
                        </a:rPr>
                        <a:t> </a:t>
                      </a:r>
                      <a:r>
                        <a:rPr kumimoji="0" lang="en-US" sz="850" b="0" i="0" u="none" strike="noStrike" kern="0" cap="none" spc="0" normalizeH="0" baseline="0" dirty="0">
                          <a:ln>
                            <a:noFill/>
                          </a:ln>
                          <a:solidFill>
                            <a:schemeClr val="tx1"/>
                          </a:solidFill>
                          <a:effectLst/>
                          <a:uLnTx/>
                          <a:uFillTx/>
                          <a:latin typeface="+mn-lt"/>
                          <a:ea typeface="Calibri"/>
                          <a:cs typeface="Segoe Sans Display" pitchFamily="2" charset="0"/>
                        </a:rPr>
                        <a:t>– IT leaders like CIOs, CTOs, or IT directors. </a:t>
                      </a:r>
                      <a:r>
                        <a:rPr kumimoji="0" lang="en-US" sz="850" b="0" i="0" u="none" strike="noStrike" kern="0" cap="none" spc="0" normalizeH="0" baseline="0" dirty="0">
                          <a:ln>
                            <a:noFill/>
                          </a:ln>
                          <a:solidFill>
                            <a:schemeClr val="tx2"/>
                          </a:solidFill>
                          <a:effectLst/>
                          <a:uLnTx/>
                          <a:uFillTx/>
                          <a:latin typeface="+mn-lt"/>
                          <a:ea typeface="Calibri"/>
                          <a:cs typeface="Segoe Sans Display" pitchFamily="2" charset="0"/>
                        </a:rPr>
                        <a:t>Highlight costs, technical benefits, and business performance improvements. Focus on security, hybrid capabilities, and streamlined management.</a:t>
                      </a:r>
                    </a:p>
                    <a:p>
                      <a:pPr>
                        <a:lnSpc>
                          <a:spcPct val="100000"/>
                        </a:lnSpc>
                        <a:spcBef>
                          <a:spcPts val="200"/>
                        </a:spcBef>
                        <a:spcAft>
                          <a:spcPts val="0"/>
                        </a:spcAft>
                      </a:pPr>
                      <a:r>
                        <a:rPr kumimoji="0" lang="en-US" sz="850" b="0" i="0" u="none" strike="noStrike" kern="0" cap="none" spc="0" normalizeH="0" baseline="0" dirty="0">
                          <a:ln>
                            <a:noFill/>
                          </a:ln>
                          <a:solidFill>
                            <a:schemeClr val="tx2"/>
                          </a:solidFill>
                          <a:effectLst/>
                          <a:uLnTx/>
                          <a:uFillTx/>
                          <a:latin typeface="+mj-lt"/>
                          <a:ea typeface="Calibri"/>
                          <a:cs typeface="Segoe Sans Display" pitchFamily="2" charset="0"/>
                        </a:rPr>
                        <a:t>IT implementers/pros </a:t>
                      </a:r>
                      <a:r>
                        <a:rPr kumimoji="0" lang="en-US" sz="850" b="0" i="0" u="none" strike="noStrike" kern="0" cap="none" spc="0" normalizeH="0" baseline="0" dirty="0">
                          <a:ln>
                            <a:noFill/>
                          </a:ln>
                          <a:solidFill>
                            <a:schemeClr val="tx1"/>
                          </a:solidFill>
                          <a:effectLst/>
                          <a:uLnTx/>
                          <a:uFillTx/>
                          <a:latin typeface="+mn-lt"/>
                          <a:ea typeface="Calibri"/>
                          <a:cs typeface="Segoe Sans Display" pitchFamily="2" charset="0"/>
                        </a:rPr>
                        <a:t>– Generalists to specialists with direct server technology knowledge. </a:t>
                      </a:r>
                      <a:r>
                        <a:rPr kumimoji="0" lang="en-US" sz="850" b="0" i="0" u="none" strike="noStrike" kern="0" cap="none" spc="0" normalizeH="0" baseline="0" dirty="0">
                          <a:ln>
                            <a:noFill/>
                          </a:ln>
                          <a:solidFill>
                            <a:schemeClr val="tx2"/>
                          </a:solidFill>
                          <a:effectLst/>
                          <a:uLnTx/>
                          <a:uFillTx/>
                          <a:latin typeface="+mn-lt"/>
                          <a:ea typeface="Calibri"/>
                          <a:cs typeface="Segoe Sans Display" pitchFamily="2" charset="0"/>
                        </a:rPr>
                        <a:t>Address straightforward implementation, management, and compatibility. Emphasize improved uptime, simplified management, and enhanced VM capabilities.</a:t>
                      </a:r>
                    </a:p>
                  </a:txBody>
                  <a:tcPr marL="64008" marR="45720" marT="64008" marB="64008">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234315" algn="l" defTabSz="932742" rtl="0" eaLnBrk="1" latinLnBrk="0" hangingPunct="1">
                        <a:lnSpc>
                          <a:spcPct val="100000"/>
                        </a:lnSpc>
                        <a:spcBef>
                          <a:spcPts val="0"/>
                        </a:spcBef>
                        <a:spcAft>
                          <a:spcPts val="0"/>
                        </a:spcAft>
                        <a:buClr>
                          <a:schemeClr val="tx1"/>
                        </a:buClr>
                        <a:buSzPct val="100000"/>
                        <a:buFont typeface="Tahoma" panose="020B0604030504040204" pitchFamily="34" charset="0"/>
                        <a:buNone/>
                        <a:defRPr/>
                      </a:pPr>
                      <a:r>
                        <a:rPr kumimoji="0" lang="en-US" sz="850" b="0" i="0" u="none" strike="noStrike" kern="0" cap="none" spc="0" normalizeH="0" baseline="0" noProof="0" dirty="0">
                          <a:ln>
                            <a:noFill/>
                          </a:ln>
                          <a:solidFill>
                            <a:schemeClr val="accent1"/>
                          </a:solidFill>
                          <a:effectLst/>
                          <a:uLnTx/>
                          <a:uFillTx/>
                          <a:latin typeface="+mj-lt"/>
                          <a:ea typeface="+mn-ea"/>
                          <a:cs typeface="+mn-cs"/>
                        </a:rPr>
                        <a:t>Key pain points by audience</a:t>
                      </a:r>
                    </a:p>
                    <a:p>
                      <a:pPr marL="0" lvl="0" indent="0" algn="l">
                        <a:lnSpc>
                          <a:spcPct val="100000"/>
                        </a:lnSpc>
                        <a:spcBef>
                          <a:spcPts val="200"/>
                        </a:spcBef>
                        <a:spcAft>
                          <a:spcPts val="0"/>
                        </a:spcAft>
                        <a:buClr>
                          <a:srgbClr val="000000"/>
                        </a:buClr>
                        <a:buSzPct val="100000"/>
                        <a:buFont typeface="Arial"/>
                        <a:buNone/>
                      </a:pPr>
                      <a:r>
                        <a:rPr lang="en-US" sz="850" b="0" i="0" u="none" strike="noStrike" kern="0" spc="0" noProof="0" dirty="0">
                          <a:solidFill>
                            <a:schemeClr val="tx2"/>
                          </a:solidFill>
                          <a:latin typeface="+mj-lt"/>
                        </a:rPr>
                        <a:t>BDMs</a:t>
                      </a:r>
                      <a:r>
                        <a:rPr kumimoji="0" lang="en-US" sz="850" b="0" i="0" u="none" strike="noStrike" kern="0" cap="none" spc="0" normalizeH="0" baseline="0" noProof="0" dirty="0">
                          <a:ln>
                            <a:noFill/>
                          </a:ln>
                          <a:solidFill>
                            <a:schemeClr val="tx2"/>
                          </a:solidFill>
                          <a:effectLst/>
                          <a:uLnTx/>
                          <a:uFillTx/>
                          <a:latin typeface="+mj-lt"/>
                          <a:ea typeface="+mn-ea"/>
                          <a:cs typeface="+mn-cs"/>
                        </a:rPr>
                        <a:t>: </a:t>
                      </a:r>
                      <a:r>
                        <a:rPr kumimoji="0" lang="en-US" sz="850" b="0" i="0" u="none" strike="noStrike" kern="0" cap="none" spc="0" normalizeH="0" baseline="0" dirty="0">
                          <a:ln>
                            <a:noFill/>
                          </a:ln>
                          <a:solidFill>
                            <a:schemeClr val="tx1"/>
                          </a:solidFill>
                          <a:effectLst/>
                          <a:uLnTx/>
                          <a:uFillTx/>
                          <a:latin typeface="+mn-lt"/>
                          <a:ea typeface="Calibri"/>
                          <a:cs typeface="Segoe Sans Display" pitchFamily="2" charset="0"/>
                        </a:rPr>
                        <a:t>Balancing technology investments with business goals, implementing effective AI/ML strategies, and maximizing ROI on software and hardware investments.</a:t>
                      </a:r>
                    </a:p>
                    <a:p>
                      <a:pPr marL="0" marR="0" lvl="0" indent="0" algn="l" defTabSz="913607" rtl="0" eaLnBrk="0" fontAlgn="base" latinLnBrk="0" hangingPunct="0">
                        <a:lnSpc>
                          <a:spcPct val="100000"/>
                        </a:lnSpc>
                        <a:spcBef>
                          <a:spcPts val="200"/>
                        </a:spcBef>
                        <a:spcAft>
                          <a:spcPts val="0"/>
                        </a:spcAft>
                        <a:buClrTx/>
                        <a:buSzPct val="100000"/>
                        <a:buFont typeface="Arial" panose="020B0604020202020204" pitchFamily="34" charset="0"/>
                        <a:buNone/>
                        <a:tabLst/>
                        <a:defRPr/>
                      </a:pPr>
                      <a:r>
                        <a:rPr lang="en-US" sz="850" b="0" i="0" u="none" strike="noStrike" kern="0" spc="0" noProof="0" dirty="0">
                          <a:solidFill>
                            <a:schemeClr val="tx2"/>
                          </a:solidFill>
                          <a:latin typeface="+mj-lt"/>
                        </a:rPr>
                        <a:t>TDMs</a:t>
                      </a:r>
                      <a:r>
                        <a:rPr kumimoji="0" lang="en-US" sz="850" b="0" i="0" u="none" strike="noStrike" kern="0" cap="none" spc="0" normalizeH="0" baseline="0" noProof="0" dirty="0">
                          <a:ln>
                            <a:noFill/>
                          </a:ln>
                          <a:solidFill>
                            <a:schemeClr val="tx2"/>
                          </a:solidFill>
                          <a:effectLst/>
                          <a:uLnTx/>
                          <a:uFillTx/>
                          <a:latin typeface="+mj-lt"/>
                          <a:ea typeface="+mn-ea"/>
                          <a:cs typeface="+mn-cs"/>
                        </a:rPr>
                        <a:t>: </a:t>
                      </a:r>
                      <a:r>
                        <a:rPr kumimoji="0" lang="en-US" sz="850" b="0" i="0" u="none" strike="noStrike" kern="0" cap="none" spc="0" normalizeH="0" baseline="0" dirty="0">
                          <a:ln>
                            <a:noFill/>
                          </a:ln>
                          <a:solidFill>
                            <a:schemeClr val="tx1"/>
                          </a:solidFill>
                          <a:effectLst/>
                          <a:uLnTx/>
                          <a:uFillTx/>
                          <a:latin typeface="+mn-lt"/>
                          <a:ea typeface="Calibri"/>
                          <a:cs typeface="Segoe Sans Display" pitchFamily="2" charset="0"/>
                        </a:rPr>
                        <a:t>Achieving cost-effective, easily integrated solutions that meet business goals while reducing security risks and enhancing performance and future readiness.</a:t>
                      </a:r>
                    </a:p>
                    <a:p>
                      <a:pPr marL="0" marR="0" lvl="0" indent="0" algn="l" defTabSz="913607" rtl="0" eaLnBrk="0" fontAlgn="base" latinLnBrk="0" hangingPunct="0">
                        <a:lnSpc>
                          <a:spcPct val="100000"/>
                        </a:lnSpc>
                        <a:spcBef>
                          <a:spcPts val="200"/>
                        </a:spcBef>
                        <a:spcAft>
                          <a:spcPts val="0"/>
                        </a:spcAft>
                        <a:buClrTx/>
                        <a:buSzPct val="100000"/>
                        <a:buFont typeface="Arial" panose="020B0604020202020204" pitchFamily="34" charset="0"/>
                        <a:buNone/>
                        <a:tabLst/>
                        <a:defRPr/>
                      </a:pPr>
                      <a:r>
                        <a:rPr lang="en-US" sz="850" b="0" i="0" u="none" strike="noStrike" kern="0" spc="0" noProof="0" dirty="0">
                          <a:solidFill>
                            <a:schemeClr val="tx2"/>
                          </a:solidFill>
                          <a:latin typeface="+mj-lt"/>
                        </a:rPr>
                        <a:t>IT implementors/pros</a:t>
                      </a:r>
                      <a:r>
                        <a:rPr kumimoji="0" lang="en-US" sz="850" b="0" i="0" u="none" strike="noStrike" kern="0" cap="none" spc="0" normalizeH="0" baseline="0" noProof="0" dirty="0">
                          <a:ln>
                            <a:noFill/>
                          </a:ln>
                          <a:solidFill>
                            <a:schemeClr val="tx2"/>
                          </a:solidFill>
                          <a:effectLst/>
                          <a:uLnTx/>
                          <a:uFillTx/>
                          <a:latin typeface="+mj-lt"/>
                          <a:ea typeface="+mn-ea"/>
                          <a:cs typeface="+mn-cs"/>
                        </a:rPr>
                        <a:t>: </a:t>
                      </a:r>
                      <a:r>
                        <a:rPr kumimoji="0" lang="en-US" sz="850" b="0" i="0" u="none" strike="noStrike" kern="0" cap="none" spc="0" normalizeH="0" baseline="0" dirty="0">
                          <a:ln>
                            <a:noFill/>
                          </a:ln>
                          <a:solidFill>
                            <a:schemeClr val="tx1"/>
                          </a:solidFill>
                          <a:effectLst/>
                          <a:uLnTx/>
                          <a:uFillTx/>
                          <a:latin typeface="+mn-lt"/>
                          <a:ea typeface="Calibri"/>
                          <a:cs typeface="Segoe Sans Display" pitchFamily="2" charset="0"/>
                        </a:rPr>
                        <a:t>Maintaining current server technology, tracking server lifecycle and dependencies, and integrating cost-effective solutions with existing systems.</a:t>
                      </a:r>
                      <a:endParaRPr kumimoji="0" lang="en-US" sz="850" b="0" i="0" u="none" strike="noStrike" kern="0" cap="none" spc="0" normalizeH="0" baseline="0" noProof="0" dirty="0">
                        <a:ln>
                          <a:noFill/>
                        </a:ln>
                        <a:solidFill>
                          <a:schemeClr val="tx1"/>
                        </a:solidFill>
                        <a:effectLst/>
                        <a:uLnTx/>
                        <a:uFillTx/>
                        <a:latin typeface="+mn-lt"/>
                        <a:ea typeface="Calibri"/>
                        <a:cs typeface="Segoe Sans Display" pitchFamily="2" charset="0"/>
                      </a:endParaRPr>
                    </a:p>
                  </a:txBody>
                  <a:tcPr marL="64008" marR="45720" marT="64008" marB="64008">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234315" algn="l" defTabSz="932742" rtl="0" eaLnBrk="1" latinLnBrk="0" hangingPunct="1">
                        <a:lnSpc>
                          <a:spcPct val="100000"/>
                        </a:lnSpc>
                        <a:spcBef>
                          <a:spcPts val="200"/>
                        </a:spcBef>
                        <a:spcAft>
                          <a:spcPts val="0"/>
                        </a:spcAft>
                        <a:buClr>
                          <a:schemeClr val="tx1"/>
                        </a:buClr>
                        <a:buSzPct val="100000"/>
                        <a:buFont typeface="Tahoma" panose="020B0604030504040204" pitchFamily="34" charset="0"/>
                        <a:buNone/>
                        <a:defRPr/>
                      </a:pPr>
                      <a:r>
                        <a:rPr kumimoji="0" lang="en-US" sz="850" b="0" i="0" u="none" strike="noStrike" kern="0" cap="none" spc="0" normalizeH="0" baseline="0" noProof="0" dirty="0">
                          <a:ln>
                            <a:noFill/>
                          </a:ln>
                          <a:solidFill>
                            <a:schemeClr val="accent1"/>
                          </a:solidFill>
                          <a:effectLst/>
                          <a:uLnTx/>
                          <a:uFillTx/>
                          <a:latin typeface="+mj-lt"/>
                          <a:ea typeface="+mn-ea"/>
                          <a:cs typeface="+mn-cs"/>
                        </a:rPr>
                        <a:t>Key business goals (all audiences)</a:t>
                      </a:r>
                    </a:p>
                    <a:p>
                      <a:pPr marL="118872" marR="0" lvl="0" indent="-91440" algn="l" defTabSz="932742" rtl="0" eaLnBrk="1" latinLnBrk="0" hangingPunct="1">
                        <a:lnSpc>
                          <a:spcPct val="100000"/>
                        </a:lnSpc>
                        <a:spcBef>
                          <a:spcPts val="200"/>
                        </a:spcBef>
                        <a:spcAft>
                          <a:spcPts val="0"/>
                        </a:spcAft>
                        <a:buClr>
                          <a:schemeClr val="tx1"/>
                        </a:buClr>
                        <a:buSzPct val="100000"/>
                        <a:buFont typeface="Arial" panose="020B0604020202020204" pitchFamily="34" charset="0"/>
                        <a:buChar char="•"/>
                      </a:pPr>
                      <a:r>
                        <a:rPr lang="en-US" sz="850" b="0" i="0" u="none" strike="noStrike" kern="0" cap="none" spc="0" normalizeH="0" baseline="0" dirty="0">
                          <a:ln>
                            <a:noFill/>
                          </a:ln>
                          <a:solidFill>
                            <a:schemeClr val="tx1"/>
                          </a:solidFill>
                          <a:effectLst/>
                          <a:uLnTx/>
                          <a:uFillTx/>
                          <a:latin typeface="+mn-lt"/>
                          <a:ea typeface="+mn-ea"/>
                          <a:cs typeface="+mn-cs"/>
                        </a:rPr>
                        <a:t>Innovate to improve market time and reduce costs</a:t>
                      </a:r>
                    </a:p>
                    <a:p>
                      <a:pPr marL="118872" marR="0" lvl="0" indent="-91440" algn="l" defTabSz="932742" rtl="0" eaLnBrk="1" latinLnBrk="0" hangingPunct="1">
                        <a:lnSpc>
                          <a:spcPct val="100000"/>
                        </a:lnSpc>
                        <a:spcBef>
                          <a:spcPts val="200"/>
                        </a:spcBef>
                        <a:spcAft>
                          <a:spcPts val="0"/>
                        </a:spcAft>
                        <a:buClr>
                          <a:schemeClr val="tx1"/>
                        </a:buClr>
                        <a:buSzPct val="100000"/>
                        <a:buFont typeface="Arial" panose="020B0604020202020204" pitchFamily="34" charset="0"/>
                        <a:buChar char="•"/>
                      </a:pPr>
                      <a:r>
                        <a:rPr lang="en-US" sz="850" b="0" i="0" u="none" strike="noStrike" kern="0" cap="none" spc="0" normalizeH="0" baseline="0" dirty="0">
                          <a:ln>
                            <a:noFill/>
                          </a:ln>
                          <a:solidFill>
                            <a:schemeClr val="tx1"/>
                          </a:solidFill>
                          <a:effectLst/>
                          <a:uLnTx/>
                          <a:uFillTx/>
                          <a:latin typeface="+mn-lt"/>
                          <a:ea typeface="+mn-ea"/>
                          <a:cs typeface="+mn-cs"/>
                        </a:rPr>
                        <a:t>Protect business data and ensure regulatory compliance</a:t>
                      </a:r>
                    </a:p>
                    <a:p>
                      <a:pPr marL="118872" marR="0" lvl="0" indent="-91440" algn="l" defTabSz="932742" rtl="0" eaLnBrk="1" latinLnBrk="0" hangingPunct="1">
                        <a:lnSpc>
                          <a:spcPct val="100000"/>
                        </a:lnSpc>
                        <a:spcBef>
                          <a:spcPts val="200"/>
                        </a:spcBef>
                        <a:spcAft>
                          <a:spcPts val="0"/>
                        </a:spcAft>
                        <a:buClr>
                          <a:schemeClr val="tx1"/>
                        </a:buClr>
                        <a:buSzPct val="100000"/>
                        <a:buFont typeface="Arial" panose="020B0604020202020204" pitchFamily="34" charset="0"/>
                        <a:buChar char="•"/>
                      </a:pPr>
                      <a:r>
                        <a:rPr lang="en-US" sz="850" b="0" i="0" u="none" strike="noStrike" kern="0" cap="none" spc="0" normalizeH="0" baseline="0" dirty="0">
                          <a:ln>
                            <a:noFill/>
                          </a:ln>
                          <a:solidFill>
                            <a:schemeClr val="tx1"/>
                          </a:solidFill>
                          <a:effectLst/>
                          <a:uLnTx/>
                          <a:uFillTx/>
                          <a:latin typeface="+mn-lt"/>
                          <a:ea typeface="+mn-ea"/>
                          <a:cs typeface="+mn-cs"/>
                        </a:rPr>
                        <a:t>Enable secure, efficient remote work </a:t>
                      </a:r>
                    </a:p>
                    <a:p>
                      <a:pPr marL="118872" marR="0" lvl="0" indent="-91440" algn="l" defTabSz="932742" rtl="0" eaLnBrk="1" latinLnBrk="0" hangingPunct="1">
                        <a:lnSpc>
                          <a:spcPct val="100000"/>
                        </a:lnSpc>
                        <a:spcBef>
                          <a:spcPts val="200"/>
                        </a:spcBef>
                        <a:spcAft>
                          <a:spcPts val="0"/>
                        </a:spcAft>
                        <a:buClr>
                          <a:schemeClr val="tx1"/>
                        </a:buClr>
                        <a:buSzPct val="100000"/>
                        <a:buFont typeface="Arial" panose="020B0604020202020204" pitchFamily="34" charset="0"/>
                        <a:buChar char="•"/>
                      </a:pPr>
                      <a:r>
                        <a:rPr lang="en-US" sz="850" b="0" i="0" u="none" strike="noStrike" kern="0" cap="none" spc="0" normalizeH="0" baseline="0" dirty="0">
                          <a:ln>
                            <a:noFill/>
                          </a:ln>
                          <a:solidFill>
                            <a:schemeClr val="tx1"/>
                          </a:solidFill>
                          <a:effectLst/>
                          <a:uLnTx/>
                          <a:uFillTx/>
                          <a:latin typeface="+mn-lt"/>
                          <a:ea typeface="+mn-ea"/>
                          <a:cs typeface="+mn-cs"/>
                        </a:rPr>
                        <a:t>Prevent downtime and ensure business continuity</a:t>
                      </a:r>
                    </a:p>
                    <a:p>
                      <a:pPr marL="118872" marR="0" lvl="0" indent="-91440" algn="l" defTabSz="932742" rtl="0" eaLnBrk="1" latinLnBrk="0" hangingPunct="1">
                        <a:lnSpc>
                          <a:spcPct val="100000"/>
                        </a:lnSpc>
                        <a:spcBef>
                          <a:spcPts val="200"/>
                        </a:spcBef>
                        <a:spcAft>
                          <a:spcPts val="0"/>
                        </a:spcAft>
                        <a:buClr>
                          <a:schemeClr val="tx1"/>
                        </a:buClr>
                        <a:buSzPct val="100000"/>
                        <a:buFont typeface="Arial" panose="020B0604020202020204" pitchFamily="34" charset="0"/>
                        <a:buChar char="•"/>
                      </a:pPr>
                      <a:r>
                        <a:rPr lang="en-US" sz="850" b="0" i="0" u="none" strike="noStrike" kern="0" cap="none" spc="0" normalizeH="0" baseline="0" dirty="0">
                          <a:ln>
                            <a:noFill/>
                          </a:ln>
                          <a:solidFill>
                            <a:schemeClr val="tx1"/>
                          </a:solidFill>
                          <a:effectLst/>
                          <a:uLnTx/>
                          <a:uFillTx/>
                          <a:latin typeface="+mn-lt"/>
                          <a:ea typeface="+mn-ea"/>
                          <a:cs typeface="+mn-cs"/>
                        </a:rPr>
                        <a:t>Leverage AI and ML for new business capabilities</a:t>
                      </a:r>
                    </a:p>
                    <a:p>
                      <a:pPr marL="118872" marR="0" lvl="0" indent="-91440" algn="l" defTabSz="932742" rtl="0" eaLnBrk="1" latinLnBrk="0" hangingPunct="1">
                        <a:lnSpc>
                          <a:spcPct val="100000"/>
                        </a:lnSpc>
                        <a:spcBef>
                          <a:spcPts val="200"/>
                        </a:spcBef>
                        <a:spcAft>
                          <a:spcPts val="0"/>
                        </a:spcAft>
                        <a:buClr>
                          <a:schemeClr val="tx1"/>
                        </a:buClr>
                        <a:buSzPct val="100000"/>
                        <a:buFont typeface="Arial" panose="020B0604020202020204" pitchFamily="34" charset="0"/>
                        <a:buChar char="•"/>
                      </a:pPr>
                      <a:r>
                        <a:rPr lang="en-US" sz="850" b="0" i="0" u="none" strike="noStrike" kern="0" cap="none" spc="0" normalizeH="0" baseline="0" dirty="0">
                          <a:ln>
                            <a:noFill/>
                          </a:ln>
                          <a:solidFill>
                            <a:schemeClr val="tx1"/>
                          </a:solidFill>
                          <a:effectLst/>
                          <a:uLnTx/>
                          <a:uFillTx/>
                          <a:latin typeface="+mn-lt"/>
                          <a:ea typeface="+mn-ea"/>
                          <a:cs typeface="+mn-cs"/>
                        </a:rPr>
                        <a:t>Simplify IT management and improve resource efficiency</a:t>
                      </a:r>
                    </a:p>
                    <a:p>
                      <a:pPr marL="118872" marR="0" lvl="0" indent="-91440" algn="l" defTabSz="932742" rtl="0" eaLnBrk="1" latinLnBrk="0" hangingPunct="1">
                        <a:lnSpc>
                          <a:spcPct val="100000"/>
                        </a:lnSpc>
                        <a:spcBef>
                          <a:spcPts val="200"/>
                        </a:spcBef>
                        <a:spcAft>
                          <a:spcPts val="0"/>
                        </a:spcAft>
                        <a:buClr>
                          <a:schemeClr val="tx1"/>
                        </a:buClr>
                        <a:buSzPct val="100000"/>
                        <a:buFont typeface="Arial" panose="020B0604020202020204" pitchFamily="34" charset="0"/>
                        <a:buChar char="•"/>
                      </a:pPr>
                      <a:r>
                        <a:rPr lang="en-US" sz="850" b="0" i="0" u="none" strike="noStrike" kern="0" cap="none" spc="0" normalizeH="0" baseline="0" dirty="0">
                          <a:ln>
                            <a:noFill/>
                          </a:ln>
                          <a:solidFill>
                            <a:schemeClr val="tx1"/>
                          </a:solidFill>
                          <a:effectLst/>
                          <a:uLnTx/>
                          <a:uFillTx/>
                          <a:latin typeface="+mn-lt"/>
                          <a:ea typeface="+mn-ea"/>
                          <a:cs typeface="+mn-cs"/>
                        </a:rPr>
                        <a:t>Deploy high-quality, easy-to-manage solutions </a:t>
                      </a:r>
                    </a:p>
                    <a:p>
                      <a:pPr marL="118872" marR="0" lvl="0" indent="-91440" algn="l" defTabSz="932742" rtl="0" eaLnBrk="1" latinLnBrk="0" hangingPunct="1">
                        <a:lnSpc>
                          <a:spcPct val="100000"/>
                        </a:lnSpc>
                        <a:spcBef>
                          <a:spcPts val="200"/>
                        </a:spcBef>
                        <a:spcAft>
                          <a:spcPts val="0"/>
                        </a:spcAft>
                        <a:buClr>
                          <a:schemeClr val="tx1"/>
                        </a:buClr>
                        <a:buSzPct val="100000"/>
                        <a:buFont typeface="Arial" panose="020B0604020202020204" pitchFamily="34" charset="0"/>
                        <a:buChar char="•"/>
                      </a:pPr>
                      <a:r>
                        <a:rPr lang="en-US" sz="850" b="0" i="0" u="none" strike="noStrike" kern="0" cap="none" spc="0" normalizeH="0" baseline="0" dirty="0">
                          <a:ln>
                            <a:noFill/>
                          </a:ln>
                          <a:solidFill>
                            <a:schemeClr val="tx1"/>
                          </a:solidFill>
                          <a:effectLst/>
                          <a:uLnTx/>
                          <a:uFillTx/>
                          <a:latin typeface="+mn-lt"/>
                          <a:ea typeface="+mn-ea"/>
                          <a:cs typeface="+mn-cs"/>
                        </a:rPr>
                        <a:t>Enhance security monitoring and streamline patching</a:t>
                      </a:r>
                    </a:p>
                    <a:p>
                      <a:pPr marL="118872" marR="0" lvl="0" indent="-91440" algn="l" defTabSz="932742" rtl="0" eaLnBrk="1" latinLnBrk="0" hangingPunct="1">
                        <a:lnSpc>
                          <a:spcPct val="100000"/>
                        </a:lnSpc>
                        <a:spcBef>
                          <a:spcPts val="200"/>
                        </a:spcBef>
                        <a:spcAft>
                          <a:spcPts val="0"/>
                        </a:spcAft>
                        <a:buClr>
                          <a:schemeClr val="tx1"/>
                        </a:buClr>
                        <a:buSzPct val="100000"/>
                        <a:buFont typeface="Arial" panose="020B0604020202020204" pitchFamily="34" charset="0"/>
                        <a:buChar char="•"/>
                      </a:pPr>
                      <a:r>
                        <a:rPr lang="en-US" sz="850" b="0" i="0" u="none" strike="noStrike" kern="0" cap="none" spc="0" normalizeH="0" baseline="0" dirty="0">
                          <a:ln>
                            <a:noFill/>
                          </a:ln>
                          <a:solidFill>
                            <a:schemeClr val="tx1"/>
                          </a:solidFill>
                          <a:effectLst/>
                          <a:uLnTx/>
                          <a:uFillTx/>
                          <a:latin typeface="+mn-lt"/>
                          <a:ea typeface="+mn-ea"/>
                          <a:cs typeface="+mn-cs"/>
                        </a:rPr>
                        <a:t>Improve scalability and manage capacity spikes</a:t>
                      </a:r>
                    </a:p>
                    <a:p>
                      <a:pPr marL="118872" marR="0" lvl="0" indent="-91440" algn="l" defTabSz="932742" rtl="0" eaLnBrk="1" latinLnBrk="0" hangingPunct="1">
                        <a:lnSpc>
                          <a:spcPct val="100000"/>
                        </a:lnSpc>
                        <a:spcBef>
                          <a:spcPts val="200"/>
                        </a:spcBef>
                        <a:spcAft>
                          <a:spcPts val="0"/>
                        </a:spcAft>
                        <a:buClr>
                          <a:schemeClr val="tx1"/>
                        </a:buClr>
                        <a:buSzPct val="100000"/>
                        <a:buFont typeface="Arial" panose="020B0604020202020204" pitchFamily="34" charset="0"/>
                        <a:buChar char="•"/>
                      </a:pPr>
                      <a:r>
                        <a:rPr lang="en-US" sz="850" b="0" i="0" u="none" strike="noStrike" kern="0" cap="none" spc="0" normalizeH="0" baseline="0" dirty="0">
                          <a:ln>
                            <a:noFill/>
                          </a:ln>
                          <a:solidFill>
                            <a:schemeClr val="tx1"/>
                          </a:solidFill>
                          <a:effectLst/>
                          <a:uLnTx/>
                          <a:uFillTx/>
                          <a:latin typeface="+mn-lt"/>
                          <a:ea typeface="+mn-ea"/>
                          <a:cs typeface="+mn-cs"/>
                        </a:rPr>
                        <a:t>Streamline application, network, and storage management</a:t>
                      </a:r>
                      <a:endParaRPr lang="en-US" sz="850" b="0" i="0" u="none" strike="noStrike" kern="0" cap="none" spc="0" normalizeH="0" baseline="0" noProof="0" dirty="0">
                        <a:ln>
                          <a:noFill/>
                        </a:ln>
                        <a:solidFill>
                          <a:schemeClr val="tx1"/>
                        </a:solidFill>
                        <a:effectLst/>
                        <a:uLnTx/>
                        <a:uFillTx/>
                        <a:latin typeface="+mn-lt"/>
                        <a:ea typeface="+mn-ea"/>
                        <a:cs typeface="+mn-cs"/>
                      </a:endParaRPr>
                    </a:p>
                  </a:txBody>
                  <a:tcPr marL="64008" marR="45720" marT="64008" marB="64008">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651921"/>
                  </a:ext>
                </a:extLst>
              </a:tr>
              <a:tr h="1171412">
                <a:tc>
                  <a:txBody>
                    <a:bodyPr/>
                    <a:lstStyle/>
                    <a:p>
                      <a:pPr lvl="0" algn="l">
                        <a:lnSpc>
                          <a:spcPct val="100000"/>
                        </a:lnSpc>
                        <a:spcBef>
                          <a:spcPts val="0"/>
                        </a:spcBef>
                        <a:spcAft>
                          <a:spcPts val="0"/>
                        </a:spcAft>
                        <a:buNone/>
                      </a:pPr>
                      <a:r>
                        <a:rPr lang="en-US" sz="900" b="0" i="0" u="none" strike="noStrike" spc="0" noProof="0" dirty="0">
                          <a:solidFill>
                            <a:schemeClr val="accent1"/>
                          </a:solidFill>
                          <a:latin typeface="+mj-lt"/>
                        </a:rPr>
                        <a:t>Learn about Server 2025’s unique capabilities: Value propositions and how it can benefit your customers and their employees</a:t>
                      </a:r>
                    </a:p>
                  </a:txBody>
                  <a:tcPr marL="64008" marR="45720" marB="64008">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234315" algn="l" defTabSz="932742" rtl="0" eaLnBrk="1" latinLnBrk="0" hangingPunct="1">
                        <a:lnSpc>
                          <a:spcPct val="100000"/>
                        </a:lnSpc>
                        <a:spcBef>
                          <a:spcPts val="0"/>
                        </a:spcBef>
                        <a:spcAft>
                          <a:spcPts val="200"/>
                        </a:spcAft>
                        <a:buClr>
                          <a:schemeClr val="tx1"/>
                        </a:buClr>
                        <a:buSzPct val="100000"/>
                        <a:buFont typeface="Tahoma" panose="020B0604030504040204" pitchFamily="34" charset="0"/>
                        <a:buNone/>
                        <a:defRPr/>
                      </a:pPr>
                      <a:r>
                        <a:rPr kumimoji="0" lang="en-US" sz="850" b="0" i="0" u="none" strike="noStrike" kern="0" cap="none" spc="0" normalizeH="0" baseline="0" noProof="0" dirty="0">
                          <a:ln>
                            <a:noFill/>
                          </a:ln>
                          <a:solidFill>
                            <a:schemeClr val="tx2"/>
                          </a:solidFill>
                          <a:effectLst/>
                          <a:uLnTx/>
                          <a:uFillTx/>
                          <a:latin typeface="+mj-lt"/>
                          <a:ea typeface="+mn-ea"/>
                          <a:cs typeface="+mn-cs"/>
                        </a:rPr>
                        <a:t>Advanced security and resiliency</a:t>
                      </a:r>
                    </a:p>
                    <a:p>
                      <a:pPr>
                        <a:lnSpc>
                          <a:spcPct val="100000"/>
                        </a:lnSpc>
                        <a:spcBef>
                          <a:spcPts val="0"/>
                        </a:spcBef>
                        <a:spcAft>
                          <a:spcPts val="0"/>
                        </a:spcAft>
                      </a:pPr>
                      <a:r>
                        <a:rPr lang="en-US" sz="850" kern="0" spc="0" dirty="0">
                          <a:solidFill>
                            <a:schemeClr val="tx1"/>
                          </a:solidFill>
                          <a:latin typeface="+mn-lt"/>
                        </a:rPr>
                        <a:t>Safeguard intellectual property and sensitive data against sophisticated threats with holistic security, including Secured-core solutions. Reduce downtime and enable secure remote work via automated patching, robust baselines, and enhanced identity management.</a:t>
                      </a:r>
                    </a:p>
                  </a:txBody>
                  <a:tcPr marL="64008" marR="45720" marB="64008">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234315" algn="l" defTabSz="932742" rtl="0" eaLnBrk="1" latinLnBrk="0" hangingPunct="1">
                        <a:lnSpc>
                          <a:spcPct val="100000"/>
                        </a:lnSpc>
                        <a:spcBef>
                          <a:spcPts val="0"/>
                        </a:spcBef>
                        <a:spcAft>
                          <a:spcPts val="200"/>
                        </a:spcAft>
                        <a:buClr>
                          <a:schemeClr val="tx1"/>
                        </a:buClr>
                        <a:buSzPct val="100000"/>
                        <a:buFont typeface="Tahoma" panose="020B0604030504040204" pitchFamily="34" charset="0"/>
                        <a:buNone/>
                        <a:defRPr/>
                      </a:pPr>
                      <a:r>
                        <a:rPr kumimoji="0" lang="en-US" sz="850" b="0" i="0" u="none" strike="noStrike" kern="0" cap="none" spc="0" normalizeH="0" baseline="0" noProof="0" dirty="0">
                          <a:ln>
                            <a:noFill/>
                          </a:ln>
                          <a:solidFill>
                            <a:schemeClr val="tx2"/>
                          </a:solidFill>
                          <a:effectLst/>
                          <a:uLnTx/>
                          <a:uFillTx/>
                          <a:latin typeface="+mj-lt"/>
                          <a:ea typeface="+mn-ea"/>
                          <a:cs typeface="+mn-cs"/>
                        </a:rPr>
                        <a:t>Cloud-ready and flexible with hybrid capabilities</a:t>
                      </a:r>
                    </a:p>
                    <a:p>
                      <a:pPr>
                        <a:lnSpc>
                          <a:spcPct val="100000"/>
                        </a:lnSpc>
                        <a:spcBef>
                          <a:spcPts val="0"/>
                        </a:spcBef>
                        <a:spcAft>
                          <a:spcPts val="0"/>
                        </a:spcAft>
                      </a:pPr>
                      <a:r>
                        <a:rPr lang="en-US" sz="850" kern="0" spc="0" dirty="0">
                          <a:solidFill>
                            <a:schemeClr val="tx1"/>
                          </a:solidFill>
                          <a:latin typeface="+mn-lt"/>
                        </a:rPr>
                        <a:t>Innovate on your terms by extending cloud efficiencies to your on-premises infrastructure, potentially decreasing costs and improving profitability. Maximize IT productivity with centralized management across hybrid environments, automating routine tasks to free staff for high-value initiatives.</a:t>
                      </a:r>
                    </a:p>
                  </a:txBody>
                  <a:tcPr marL="64008" marR="45720" marB="64008">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234315" algn="l" defTabSz="932742" rtl="0" eaLnBrk="1" latinLnBrk="0" hangingPunct="1">
                        <a:lnSpc>
                          <a:spcPct val="100000"/>
                        </a:lnSpc>
                        <a:spcBef>
                          <a:spcPts val="0"/>
                        </a:spcBef>
                        <a:spcAft>
                          <a:spcPts val="200"/>
                        </a:spcAft>
                        <a:buClr>
                          <a:schemeClr val="tx1"/>
                        </a:buClr>
                        <a:buSzPct val="100000"/>
                        <a:buFont typeface="Tahoma" panose="020B0604030504040204" pitchFamily="34" charset="0"/>
                        <a:buNone/>
                        <a:defRPr/>
                      </a:pPr>
                      <a:r>
                        <a:rPr kumimoji="0" lang="en-US" sz="850" b="0" i="0" u="none" strike="noStrike" kern="0" cap="none" spc="0" normalizeH="0" baseline="0" noProof="0" dirty="0">
                          <a:ln>
                            <a:noFill/>
                          </a:ln>
                          <a:solidFill>
                            <a:schemeClr val="tx2"/>
                          </a:solidFill>
                          <a:effectLst/>
                          <a:uLnTx/>
                          <a:uFillTx/>
                          <a:latin typeface="+mj-lt"/>
                          <a:ea typeface="+mn-ea"/>
                          <a:cs typeface="+mn-cs"/>
                        </a:rPr>
                        <a:t>High-performance infrastructure</a:t>
                      </a:r>
                    </a:p>
                    <a:p>
                      <a:pPr>
                        <a:lnSpc>
                          <a:spcPct val="100000"/>
                        </a:lnSpc>
                        <a:spcBef>
                          <a:spcPts val="0"/>
                        </a:spcBef>
                        <a:spcAft>
                          <a:spcPts val="0"/>
                        </a:spcAft>
                      </a:pPr>
                      <a:r>
                        <a:rPr lang="en-US" sz="850" kern="0" spc="0" dirty="0">
                          <a:solidFill>
                            <a:schemeClr val="tx1"/>
                          </a:solidFill>
                          <a:latin typeface="+mn-lt"/>
                        </a:rPr>
                        <a:t>Stay competitive with </a:t>
                      </a:r>
                      <a:r>
                        <a:rPr lang="en-US" sz="850" dirty="0"/>
                        <a:t>a modern OS improving security, capacity, and flexibility. Enable secure app development, optimize business intelligence with cloud analytics and AI, and scale with flexible licensing up to unlimited VMs </a:t>
                      </a:r>
                      <a:r>
                        <a:rPr lang="en-US" sz="850" kern="1200" dirty="0">
                          <a:solidFill>
                            <a:schemeClr val="dk1"/>
                          </a:solidFill>
                          <a:latin typeface="+mn-lt"/>
                          <a:ea typeface="+mn-ea"/>
                          <a:cs typeface="+mn-cs"/>
                        </a:rPr>
                        <a:t>with Datacenter edition.</a:t>
                      </a:r>
                    </a:p>
                  </a:txBody>
                  <a:tcPr marL="64008" marR="45720" marB="64008">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234315" algn="l" defTabSz="932742" rtl="0" eaLnBrk="1" latinLnBrk="0" hangingPunct="1">
                        <a:lnSpc>
                          <a:spcPct val="100000"/>
                        </a:lnSpc>
                        <a:spcBef>
                          <a:spcPts val="200"/>
                        </a:spcBef>
                        <a:spcAft>
                          <a:spcPts val="0"/>
                        </a:spcAft>
                        <a:buClr>
                          <a:schemeClr val="tx1"/>
                        </a:buClr>
                        <a:buSzPct val="100000"/>
                        <a:buFont typeface="Tahoma" panose="020B0604030504040204" pitchFamily="34" charset="0"/>
                        <a:buNone/>
                        <a:defRPr/>
                      </a:pPr>
                      <a:r>
                        <a:rPr kumimoji="0" lang="en-US" sz="850" b="0" i="0" u="none" strike="noStrike" kern="0" cap="none" spc="0" normalizeH="0" baseline="0" noProof="0" dirty="0">
                          <a:ln>
                            <a:noFill/>
                          </a:ln>
                          <a:solidFill>
                            <a:schemeClr val="accent1"/>
                          </a:solidFill>
                          <a:effectLst/>
                          <a:uLnTx/>
                          <a:uFillTx/>
                          <a:latin typeface="+mj-lt"/>
                          <a:ea typeface="+mn-ea"/>
                          <a:cs typeface="+mn-cs"/>
                        </a:rPr>
                        <a:t>Key statistics shaping the Windows Server 2025 landscape</a:t>
                      </a:r>
                    </a:p>
                    <a:p>
                      <a:pPr marL="118872" marR="0" lvl="0" indent="-91440" algn="l">
                        <a:lnSpc>
                          <a:spcPct val="100000"/>
                        </a:lnSpc>
                        <a:spcBef>
                          <a:spcPts val="200"/>
                        </a:spcBef>
                        <a:spcAft>
                          <a:spcPts val="0"/>
                        </a:spcAft>
                        <a:buFont typeface="Arial" panose="020B0604020202020204" pitchFamily="34" charset="0"/>
                        <a:buChar char="•"/>
                      </a:pPr>
                      <a:r>
                        <a:rPr lang="en-US" sz="850" b="0" i="0" u="none" strike="noStrike" kern="0" cap="none" spc="0" normalizeH="0" baseline="0" noProof="0" dirty="0">
                          <a:ln>
                            <a:noFill/>
                          </a:ln>
                          <a:solidFill>
                            <a:srgbClr val="243A5E"/>
                          </a:solidFill>
                          <a:effectLst/>
                          <a:uLnTx/>
                          <a:uFillTx/>
                          <a:latin typeface="+mj-lt"/>
                          <a:ea typeface="+mn-ea"/>
                          <a:cs typeface="+mn-cs"/>
                        </a:rPr>
                        <a:t>79% </a:t>
                      </a:r>
                      <a:r>
                        <a:rPr lang="en-US" sz="850" b="0" i="0" u="none" strike="noStrike" kern="0" cap="none" spc="0" normalizeH="0" baseline="0" noProof="0" dirty="0">
                          <a:ln>
                            <a:noFill/>
                          </a:ln>
                          <a:solidFill>
                            <a:schemeClr val="tx1"/>
                          </a:solidFill>
                          <a:effectLst/>
                          <a:uLnTx/>
                          <a:uFillTx/>
                          <a:latin typeface="+mn-lt"/>
                          <a:ea typeface="+mn-ea"/>
                          <a:cs typeface="+mn-cs"/>
                        </a:rPr>
                        <a:t>of organizations are on a path to digital​ transformation, ranging from deploying modern, flexible infrastructure to integrating advanced IT-enabled capabilities</a:t>
                      </a:r>
                      <a:r>
                        <a:rPr lang="en-US" sz="850" b="0" i="0" u="none" strike="noStrike" kern="0" cap="none" spc="0" normalizeH="0" baseline="30000" noProof="0" dirty="0">
                          <a:ln>
                            <a:noFill/>
                          </a:ln>
                          <a:solidFill>
                            <a:schemeClr val="tx1"/>
                          </a:solidFill>
                          <a:effectLst/>
                          <a:uLnTx/>
                          <a:uFillTx/>
                          <a:latin typeface="+mn-lt"/>
                          <a:ea typeface="+mn-ea"/>
                          <a:cs typeface="+mn-cs"/>
                        </a:rPr>
                        <a:t>1</a:t>
                      </a:r>
                      <a:endParaRPr kumimoji="0" lang="en-US" sz="850" b="0" i="0" u="none" strike="noStrike" kern="0" cap="none" spc="0" normalizeH="0" baseline="0" noProof="0" dirty="0">
                        <a:ln>
                          <a:noFill/>
                        </a:ln>
                        <a:solidFill>
                          <a:schemeClr val="tx1"/>
                        </a:solidFill>
                        <a:effectLst/>
                        <a:uLnTx/>
                        <a:uFillTx/>
                        <a:latin typeface="+mn-lt"/>
                        <a:ea typeface="+mn-ea"/>
                        <a:cs typeface="Segoe UI" panose="020B0502040204020203" pitchFamily="34" charset="0"/>
                      </a:endParaRPr>
                    </a:p>
                    <a:p>
                      <a:pPr marL="118872" marR="0" lvl="0" indent="-91440" algn="l" defTabSz="932742"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850" b="0" i="0" u="none" strike="noStrike" kern="0" cap="none" spc="0" normalizeH="0" baseline="0" noProof="0" dirty="0">
                          <a:ln>
                            <a:noFill/>
                          </a:ln>
                          <a:solidFill>
                            <a:srgbClr val="243A5E"/>
                          </a:solidFill>
                          <a:effectLst/>
                          <a:uLnTx/>
                          <a:uFillTx/>
                          <a:latin typeface="+mj-lt"/>
                          <a:ea typeface="+mn-ea"/>
                          <a:cs typeface="+mn-cs"/>
                        </a:rPr>
                        <a:t>54% </a:t>
                      </a:r>
                      <a:r>
                        <a:rPr lang="en-US" sz="850" b="0" i="0" u="none" strike="noStrike" kern="0" cap="none" spc="0" normalizeH="0" baseline="0" noProof="0" dirty="0">
                          <a:ln>
                            <a:noFill/>
                          </a:ln>
                          <a:solidFill>
                            <a:schemeClr val="tx1"/>
                          </a:solidFill>
                          <a:effectLst/>
                          <a:uLnTx/>
                          <a:uFillTx/>
                          <a:latin typeface="+mn-lt"/>
                          <a:ea typeface="+mn-ea"/>
                          <a:cs typeface="+mn-cs"/>
                        </a:rPr>
                        <a:t>of SMB owners report inflation as their top concern</a:t>
                      </a:r>
                      <a:r>
                        <a:rPr lang="en-US" sz="850" b="0" i="0" u="none" strike="noStrike" kern="0" cap="none" spc="0" normalizeH="0" baseline="30000" noProof="0" dirty="0">
                          <a:ln>
                            <a:noFill/>
                          </a:ln>
                          <a:solidFill>
                            <a:schemeClr val="tx1"/>
                          </a:solidFill>
                          <a:effectLst/>
                          <a:uLnTx/>
                          <a:uFillTx/>
                          <a:latin typeface="+mn-lt"/>
                          <a:ea typeface="+mn-ea"/>
                          <a:cs typeface="+mn-cs"/>
                        </a:rPr>
                        <a:t>2</a:t>
                      </a:r>
                      <a:endParaRPr lang="en-US" sz="850" b="0" i="0" u="none" strike="noStrike" kern="0" cap="none" spc="0" normalizeH="0" baseline="0" noProof="0" dirty="0">
                        <a:ln>
                          <a:noFill/>
                        </a:ln>
                        <a:solidFill>
                          <a:schemeClr val="tx1"/>
                        </a:solidFill>
                        <a:effectLst/>
                        <a:uLnTx/>
                        <a:uFillTx/>
                        <a:latin typeface="+mn-lt"/>
                        <a:ea typeface="+mn-ea"/>
                        <a:cs typeface="+mn-cs"/>
                      </a:endParaRPr>
                    </a:p>
                    <a:p>
                      <a:pPr marL="118745" marR="0" lvl="0" indent="-91440" algn="l" defTabSz="932742"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850" b="0" i="0" u="none" strike="noStrike" kern="0" cap="none" spc="0" normalizeH="0" baseline="0" noProof="0" dirty="0">
                          <a:ln>
                            <a:noFill/>
                          </a:ln>
                          <a:solidFill>
                            <a:srgbClr val="243A5E"/>
                          </a:solidFill>
                          <a:effectLst/>
                          <a:uLnTx/>
                          <a:uFillTx/>
                          <a:latin typeface="+mj-lt"/>
                          <a:ea typeface="+mn-ea"/>
                          <a:cs typeface="+mn-cs"/>
                        </a:rPr>
                        <a:t>90%</a:t>
                      </a:r>
                      <a:r>
                        <a:rPr lang="en-US" sz="850" b="0" i="0" u="none" strike="noStrike" kern="0" cap="none" spc="0" normalizeH="0" baseline="0" noProof="0" dirty="0">
                          <a:ln>
                            <a:noFill/>
                          </a:ln>
                          <a:solidFill>
                            <a:schemeClr val="tx1"/>
                          </a:solidFill>
                          <a:effectLst/>
                          <a:uLnTx/>
                          <a:uFillTx/>
                          <a:latin typeface="+mn-lt"/>
                          <a:ea typeface="+mn-ea"/>
                          <a:cs typeface="+mn-cs"/>
                        </a:rPr>
                        <a:t> </a:t>
                      </a:r>
                      <a:r>
                        <a:rPr lang="en-US" sz="850" kern="0" spc="0" dirty="0">
                          <a:solidFill>
                            <a:schemeClr val="tx1"/>
                          </a:solidFill>
                          <a:latin typeface="+mn-lt"/>
                        </a:rPr>
                        <a:t>of enterprises depend on Hybrid Cloud deployments</a:t>
                      </a:r>
                      <a:r>
                        <a:rPr lang="en-US" sz="850" kern="0" spc="0" baseline="30000" dirty="0">
                          <a:solidFill>
                            <a:schemeClr val="tx1"/>
                          </a:solidFill>
                          <a:latin typeface="+mn-lt"/>
                        </a:rPr>
                        <a:t>3​</a:t>
                      </a:r>
                      <a:r>
                        <a:rPr lang="en-US" sz="850" kern="0" spc="0" dirty="0">
                          <a:solidFill>
                            <a:schemeClr val="tx1"/>
                          </a:solidFill>
                          <a:latin typeface="+mn-lt"/>
                        </a:rPr>
                        <a:t>, while </a:t>
                      </a:r>
                      <a:r>
                        <a:rPr lang="en-US" sz="850" b="0" i="0" u="none" strike="noStrike" kern="0" cap="none" spc="0" normalizeH="0" baseline="0" dirty="0">
                          <a:ln>
                            <a:noFill/>
                          </a:ln>
                          <a:solidFill>
                            <a:srgbClr val="243A5E"/>
                          </a:solidFill>
                          <a:effectLst/>
                          <a:uLnTx/>
                          <a:uFillTx/>
                          <a:latin typeface="+mj-lt"/>
                          <a:ea typeface="+mn-ea"/>
                          <a:cs typeface="+mn-cs"/>
                        </a:rPr>
                        <a:t>80%</a:t>
                      </a:r>
                      <a:r>
                        <a:rPr lang="en-US" sz="850" b="0" i="0" u="none" strike="noStrike" kern="0" cap="none" spc="0" normalizeH="0" baseline="0" dirty="0">
                          <a:ln>
                            <a:noFill/>
                          </a:ln>
                          <a:solidFill>
                            <a:schemeClr val="tx1"/>
                          </a:solidFill>
                          <a:effectLst/>
                          <a:uLnTx/>
                          <a:uFillTx/>
                          <a:latin typeface="+mn-lt"/>
                          <a:ea typeface="+mn-ea"/>
                          <a:cs typeface="+mn-cs"/>
                        </a:rPr>
                        <a:t> </a:t>
                      </a:r>
                      <a:r>
                        <a:rPr lang="en-US" sz="850" kern="0" spc="0" dirty="0">
                          <a:solidFill>
                            <a:schemeClr val="tx1"/>
                          </a:solidFill>
                          <a:latin typeface="+mn-lt"/>
                        </a:rPr>
                        <a:t>of active virtual machines live on-premises</a:t>
                      </a:r>
                      <a:r>
                        <a:rPr lang="en-US" sz="850" kern="0" spc="0" baseline="30000" dirty="0">
                          <a:solidFill>
                            <a:schemeClr val="tx1"/>
                          </a:solidFill>
                          <a:latin typeface="+mn-lt"/>
                        </a:rPr>
                        <a:t>4</a:t>
                      </a:r>
                      <a:endParaRPr lang="en-US" sz="850" kern="0" spc="0" baseline="30000" dirty="0">
                        <a:solidFill>
                          <a:schemeClr val="tx1"/>
                        </a:solidFill>
                        <a:latin typeface="+mn-lt"/>
                        <a:cs typeface="Segoe UI" panose="020B0502040204020203" pitchFamily="34" charset="0"/>
                      </a:endParaRPr>
                    </a:p>
                  </a:txBody>
                  <a:tcPr marL="64008" marR="45720" marB="64008">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9974434"/>
                  </a:ext>
                </a:extLst>
              </a:tr>
            </a:tbl>
          </a:graphicData>
        </a:graphic>
      </p:graphicFrame>
      <p:sp>
        <p:nvSpPr>
          <p:cNvPr id="8" name="TextBox 7">
            <a:extLst>
              <a:ext uri="{FF2B5EF4-FFF2-40B4-BE49-F238E27FC236}">
                <a16:creationId xmlns:a16="http://schemas.microsoft.com/office/drawing/2014/main" id="{E5A9421F-6969-22FE-8F46-889B4EA6FB32}"/>
              </a:ext>
            </a:extLst>
          </p:cNvPr>
          <p:cNvSpPr txBox="1">
            <a:spLocks/>
          </p:cNvSpPr>
          <p:nvPr/>
        </p:nvSpPr>
        <p:spPr>
          <a:xfrm>
            <a:off x="352724" y="6472197"/>
            <a:ext cx="9953326" cy="323165"/>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2" spcCol="0" rtlCol="0" fromWordArt="0" anchor="ctr" anchorCtr="0" forceAA="0" compatLnSpc="1">
            <a:prstTxWarp prst="textNoShape">
              <a:avLst/>
            </a:prstTxWarp>
            <a:noAutofit/>
          </a:bodyPr>
          <a:lstStyle>
            <a:defPPr>
              <a:defRPr lang="en-US"/>
            </a:defPPr>
            <a:lvl1pPr defTabSz="932472" fontAlgn="base">
              <a:spcBef>
                <a:spcPct val="0"/>
              </a:spcBef>
              <a:spcAft>
                <a:spcPct val="0"/>
              </a:spcAft>
              <a:defRPr sz="1600">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114300" marR="0" lvl="0" indent="-114300" algn="l" defTabSz="914400" rtl="0" eaLnBrk="1" fontAlgn="auto" latinLnBrk="0" hangingPunct="1">
              <a:lnSpc>
                <a:spcPct val="100000"/>
              </a:lnSpc>
              <a:spcBef>
                <a:spcPts val="0"/>
              </a:spcBef>
              <a:spcAft>
                <a:spcPts val="0"/>
              </a:spcAft>
              <a:buClrTx/>
              <a:buSzTx/>
              <a:buFontTx/>
              <a:buAutoNum type="arabicPeriod"/>
              <a:tabLst/>
              <a:defRPr/>
            </a:pPr>
            <a:r>
              <a:rPr kumimoji="0" lang="en-US" sz="700" b="0" i="0" u="none" strike="noStrike" kern="1200" cap="none" spc="0" normalizeH="0" baseline="0" noProof="0" dirty="0">
                <a:ln>
                  <a:noFill/>
                </a:ln>
                <a:solidFill>
                  <a:schemeClr val="tx1"/>
                </a:solidFill>
                <a:effectLst/>
                <a:uLnTx/>
                <a:uFillTx/>
                <a:ea typeface="+mn-ea"/>
                <a:cs typeface="+mn-cs"/>
              </a:rPr>
              <a:t>Anurag Agrawal, Techaisle, </a:t>
            </a:r>
            <a:r>
              <a:rPr kumimoji="0" lang="en-US" sz="700" b="0" i="0" u="sng" strike="noStrike" kern="1200" cap="none" spc="0" normalizeH="0" baseline="0" noProof="0" dirty="0">
                <a:ln>
                  <a:noFill/>
                </a:ln>
                <a:solidFill>
                  <a:schemeClr val="accent1"/>
                </a:solidFill>
                <a:effectLst/>
                <a:uLnTx/>
                <a:uFillTx/>
                <a:ea typeface="+mn-ea"/>
                <a:cs typeface="+mn-cs"/>
                <a:hlinkClick r:id="rId6">
                  <a:extLst>
                    <a:ext uri="{A12FA001-AC4F-418D-AE19-62706E023703}">
                      <ahyp:hlinkClr xmlns:ahyp="http://schemas.microsoft.com/office/drawing/2018/hyperlinkcolor" val="tx"/>
                    </a:ext>
                  </a:extLst>
                </a:hlinkClick>
              </a:rPr>
              <a:t>Delivering digital transformation benefits to SMB and midmarket customers</a:t>
            </a:r>
            <a:r>
              <a:rPr kumimoji="0" lang="en-US" sz="700" b="0" i="0" u="none" strike="noStrike" kern="1200" cap="none" spc="0" normalizeH="0" baseline="0" noProof="0" dirty="0">
                <a:ln>
                  <a:noFill/>
                </a:ln>
                <a:solidFill>
                  <a:schemeClr val="tx1"/>
                </a:solidFill>
                <a:effectLst/>
                <a:uLnTx/>
                <a:uFillTx/>
                <a:ea typeface="+mn-ea"/>
                <a:cs typeface="+mn-cs"/>
              </a:rPr>
              <a:t>, August 2020.</a:t>
            </a:r>
          </a:p>
          <a:p>
            <a:pPr marL="114300" marR="0" lvl="0" indent="-114300" algn="l" defTabSz="914400" rtl="0" eaLnBrk="1" fontAlgn="auto" latinLnBrk="0" hangingPunct="1">
              <a:lnSpc>
                <a:spcPct val="100000"/>
              </a:lnSpc>
              <a:spcBef>
                <a:spcPts val="0"/>
              </a:spcBef>
              <a:spcAft>
                <a:spcPts val="0"/>
              </a:spcAft>
              <a:buClrTx/>
              <a:buSzTx/>
              <a:buFontTx/>
              <a:buAutoNum type="arabicPeriod"/>
              <a:tabLst/>
              <a:defRPr/>
            </a:pPr>
            <a:r>
              <a:rPr kumimoji="0" lang="en-US" sz="700" b="0" i="0" u="none" strike="noStrike" kern="1200" cap="none" spc="0" normalizeH="0" baseline="0" noProof="0" dirty="0">
                <a:ln>
                  <a:noFill/>
                </a:ln>
                <a:solidFill>
                  <a:schemeClr val="tx1"/>
                </a:solidFill>
                <a:effectLst/>
                <a:uLnTx/>
                <a:uFillTx/>
                <a:ea typeface="+mn-ea"/>
                <a:cs typeface="+mn-cs"/>
              </a:rPr>
              <a:t>US Chamber of Commerce, The Biggest Challenges Facing Small Businesses Right Now, July 2023.Windows 11 Survey Report. Techaisle, February 2022. Windows 11 results are in comparison with Windows 10 devices.</a:t>
            </a:r>
          </a:p>
          <a:p>
            <a:pPr marL="114300" marR="0" lvl="0" indent="-114300" algn="l" defTabSz="914400" rtl="0" eaLnBrk="1" fontAlgn="auto" latinLnBrk="0" hangingPunct="1">
              <a:lnSpc>
                <a:spcPct val="100000"/>
              </a:lnSpc>
              <a:spcBef>
                <a:spcPts val="0"/>
              </a:spcBef>
              <a:spcAft>
                <a:spcPts val="0"/>
              </a:spcAft>
              <a:buClrTx/>
              <a:buSzTx/>
              <a:buFontTx/>
              <a:buAutoNum type="arabicPeriod"/>
              <a:tabLst/>
              <a:defRPr/>
            </a:pPr>
            <a:r>
              <a:rPr kumimoji="0" lang="en-US" sz="700" b="0" i="0" u="none" strike="noStrike" kern="1200" cap="none" spc="0" normalizeH="0" baseline="0" noProof="0" dirty="0">
                <a:ln>
                  <a:noFill/>
                </a:ln>
                <a:solidFill>
                  <a:schemeClr val="tx1"/>
                </a:solidFill>
                <a:effectLst/>
                <a:uLnTx/>
                <a:uFillTx/>
                <a:ea typeface="+mn-ea"/>
                <a:cs typeface="+mn-cs"/>
              </a:rPr>
              <a:t>​​Private cloud investment boosting hybrid cloud push​.</a:t>
            </a:r>
          </a:p>
          <a:p>
            <a:pPr marL="114300" marR="0" lvl="0" indent="-114300" algn="l" defTabSz="914400" rtl="0" eaLnBrk="1" fontAlgn="auto" latinLnBrk="0" hangingPunct="1">
              <a:lnSpc>
                <a:spcPct val="100000"/>
              </a:lnSpc>
              <a:spcBef>
                <a:spcPts val="0"/>
              </a:spcBef>
              <a:spcAft>
                <a:spcPts val="0"/>
              </a:spcAft>
              <a:buClrTx/>
              <a:buSzTx/>
              <a:buFontTx/>
              <a:buAutoNum type="arabicPeriod"/>
              <a:tabLst/>
              <a:defRPr/>
            </a:pPr>
            <a:r>
              <a:rPr kumimoji="0" lang="en-US" sz="700" b="0" i="0" u="none" strike="noStrike" kern="1200" cap="none" spc="0" normalizeH="0" baseline="0" noProof="0" dirty="0">
                <a:ln>
                  <a:noFill/>
                </a:ln>
                <a:solidFill>
                  <a:schemeClr val="tx1"/>
                </a:solidFill>
                <a:effectLst/>
                <a:uLnTx/>
                <a:uFillTx/>
                <a:ea typeface="+mn-ea"/>
                <a:cs typeface="+mn-cs"/>
              </a:rPr>
              <a:t>Cloud Computing Trends: 2020 State of the Cloud Report | Flexera Blog.</a:t>
            </a:r>
          </a:p>
        </p:txBody>
      </p:sp>
    </p:spTree>
    <p:extLst>
      <p:ext uri="{BB962C8B-B14F-4D97-AF65-F5344CB8AC3E}">
        <p14:creationId xmlns:p14="http://schemas.microsoft.com/office/powerpoint/2010/main" val="419645897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A78C0572-DF17-E611-BF3E-CCC068AA15E1}"/>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27058349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10" name="think-cell data - do not delete" hidden="1">
                        <a:extLst>
                          <a:ext uri="{FF2B5EF4-FFF2-40B4-BE49-F238E27FC236}">
                            <a16:creationId xmlns:a16="http://schemas.microsoft.com/office/drawing/2014/main" id="{A78C0572-DF17-E611-BF3E-CCC068AA15E1}"/>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Title 1">
            <a:extLst>
              <a:ext uri="{FF2B5EF4-FFF2-40B4-BE49-F238E27FC236}">
                <a16:creationId xmlns:a16="http://schemas.microsoft.com/office/drawing/2014/main" id="{32642955-B8D0-ABBB-7E4E-5E9829D9E3D9}"/>
              </a:ext>
            </a:extLst>
          </p:cNvPr>
          <p:cNvSpPr txBox="1">
            <a:spLocks noGrp="1"/>
          </p:cNvSpPr>
          <p:nvPr>
            <p:ph type="title" idx="4294967295"/>
          </p:nvPr>
        </p:nvSpPr>
        <p:spPr>
          <a:xfrm>
            <a:off x="293688" y="152400"/>
            <a:ext cx="11607800"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50" normalizeH="0" baseline="0" noProof="0" dirty="0">
                <a:ln w="3175">
                  <a:noFill/>
                </a:ln>
                <a:gradFill>
                  <a:gsLst>
                    <a:gs pos="0">
                      <a:schemeClr val="tx2"/>
                    </a:gs>
                    <a:gs pos="100000">
                      <a:schemeClr val="accent1"/>
                    </a:gs>
                  </a:gsLst>
                  <a:lin ang="2700000" scaled="0"/>
                </a:gradFill>
                <a:effectLst/>
                <a:uLnTx/>
                <a:uFillTx/>
                <a:latin typeface="+mj-lt"/>
                <a:ea typeface="+mn-ea"/>
                <a:cs typeface="Segoe UI Semibold" panose="020B0702040204020203" pitchFamily="34" charset="0"/>
              </a:rPr>
              <a:t>Windows Server 2025</a:t>
            </a:r>
          </a:p>
        </p:txBody>
      </p:sp>
      <p:sp>
        <p:nvSpPr>
          <p:cNvPr id="15" name="TextBox 14">
            <a:extLst>
              <a:ext uri="{FF2B5EF4-FFF2-40B4-BE49-F238E27FC236}">
                <a16:creationId xmlns:a16="http://schemas.microsoft.com/office/drawing/2014/main" id="{44B1AB6B-95B7-B0F1-B1C7-8E02997C68AD}"/>
              </a:ext>
            </a:extLst>
          </p:cNvPr>
          <p:cNvSpPr txBox="1">
            <a:spLocks/>
          </p:cNvSpPr>
          <p:nvPr/>
        </p:nvSpPr>
        <p:spPr>
          <a:xfrm>
            <a:off x="293688" y="512698"/>
            <a:ext cx="1819216" cy="215444"/>
          </a:xfrm>
          <a:prstGeom prst="rect">
            <a:avLst/>
          </a:prstGeom>
          <a:noFill/>
        </p:spPr>
        <p:txBody>
          <a:bodyPr wrap="square" lIns="0" tIns="0" rIns="0" bIns="0">
            <a:spAutoFit/>
          </a:bodyPr>
          <a:lstStyle/>
          <a:p>
            <a:r>
              <a:rPr lang="en-US" sz="1400" dirty="0">
                <a:latin typeface="+mj-lt"/>
              </a:rPr>
              <a:t>At-a-glance battlecard</a:t>
            </a:r>
          </a:p>
        </p:txBody>
      </p:sp>
      <p:pic>
        <p:nvPicPr>
          <p:cNvPr id="3" name="Picture 2">
            <a:extLst>
              <a:ext uri="{FF2B5EF4-FFF2-40B4-BE49-F238E27FC236}">
                <a16:creationId xmlns:a16="http://schemas.microsoft.com/office/drawing/2014/main" id="{C46DEDE7-701F-29C7-C7EA-26EAF2E70A19}"/>
              </a:ext>
              <a:ext uri="{C183D7F6-B498-43B3-948B-1728B52AA6E4}">
                <adec:decorative xmlns:adec="http://schemas.microsoft.com/office/drawing/2017/decorative" val="1"/>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2409" t="22714" r="2409" b="22714"/>
          <a:stretch/>
        </p:blipFill>
        <p:spPr>
          <a:xfrm>
            <a:off x="293688" y="804382"/>
            <a:ext cx="11607801" cy="3742718"/>
          </a:xfrm>
          <a:custGeom>
            <a:avLst/>
            <a:gdLst>
              <a:gd name="connsiteX0" fmla="*/ 68813 w 11607801"/>
              <a:gd name="connsiteY0" fmla="*/ 0 h 3742718"/>
              <a:gd name="connsiteX1" fmla="*/ 411713 w 11607801"/>
              <a:gd name="connsiteY1" fmla="*/ 0 h 3742718"/>
              <a:gd name="connsiteX2" fmla="*/ 1796287 w 11607801"/>
              <a:gd name="connsiteY2" fmla="*/ 0 h 3742718"/>
              <a:gd name="connsiteX3" fmla="*/ 2139187 w 11607801"/>
              <a:gd name="connsiteY3" fmla="*/ 0 h 3742718"/>
              <a:gd name="connsiteX4" fmla="*/ 2207999 w 11607801"/>
              <a:gd name="connsiteY4" fmla="*/ 68812 h 3742718"/>
              <a:gd name="connsiteX5" fmla="*/ 2207999 w 11607801"/>
              <a:gd name="connsiteY5" fmla="*/ 101600 h 3742718"/>
              <a:gd name="connsiteX6" fmla="*/ 2208276 w 11607801"/>
              <a:gd name="connsiteY6" fmla="*/ 101600 h 3742718"/>
              <a:gd name="connsiteX7" fmla="*/ 2208276 w 11607801"/>
              <a:gd name="connsiteY7" fmla="*/ 204242 h 3742718"/>
              <a:gd name="connsiteX8" fmla="*/ 2277085 w 11607801"/>
              <a:gd name="connsiteY8" fmla="*/ 273051 h 3742718"/>
              <a:gd name="connsiteX9" fmla="*/ 5775112 w 11607801"/>
              <a:gd name="connsiteY9" fmla="*/ 273051 h 3742718"/>
              <a:gd name="connsiteX10" fmla="*/ 6118011 w 11607801"/>
              <a:gd name="connsiteY10" fmla="*/ 273051 h 3742718"/>
              <a:gd name="connsiteX11" fmla="*/ 6118011 w 11607801"/>
              <a:gd name="connsiteY11" fmla="*/ 274320 h 3742718"/>
              <a:gd name="connsiteX12" fmla="*/ 6704013 w 11607801"/>
              <a:gd name="connsiteY12" fmla="*/ 274320 h 3742718"/>
              <a:gd name="connsiteX13" fmla="*/ 11538988 w 11607801"/>
              <a:gd name="connsiteY13" fmla="*/ 274320 h 3742718"/>
              <a:gd name="connsiteX14" fmla="*/ 11607801 w 11607801"/>
              <a:gd name="connsiteY14" fmla="*/ 343133 h 3742718"/>
              <a:gd name="connsiteX15" fmla="*/ 11607801 w 11607801"/>
              <a:gd name="connsiteY15" fmla="*/ 3673905 h 3742718"/>
              <a:gd name="connsiteX16" fmla="*/ 11538988 w 11607801"/>
              <a:gd name="connsiteY16" fmla="*/ 3742718 h 3742718"/>
              <a:gd name="connsiteX17" fmla="*/ 6704013 w 11607801"/>
              <a:gd name="connsiteY17" fmla="*/ 3742718 h 3742718"/>
              <a:gd name="connsiteX18" fmla="*/ 411713 w 11607801"/>
              <a:gd name="connsiteY18" fmla="*/ 3742718 h 3742718"/>
              <a:gd name="connsiteX19" fmla="*/ 68813 w 11607801"/>
              <a:gd name="connsiteY19" fmla="*/ 3742718 h 3742718"/>
              <a:gd name="connsiteX20" fmla="*/ 0 w 11607801"/>
              <a:gd name="connsiteY20" fmla="*/ 3673905 h 3742718"/>
              <a:gd name="connsiteX21" fmla="*/ 0 w 11607801"/>
              <a:gd name="connsiteY21" fmla="*/ 1244600 h 3742718"/>
              <a:gd name="connsiteX22" fmla="*/ 0 w 11607801"/>
              <a:gd name="connsiteY22" fmla="*/ 343133 h 3742718"/>
              <a:gd name="connsiteX23" fmla="*/ 0 w 11607801"/>
              <a:gd name="connsiteY23" fmla="*/ 101600 h 3742718"/>
              <a:gd name="connsiteX24" fmla="*/ 1 w 11607801"/>
              <a:gd name="connsiteY24" fmla="*/ 101600 h 3742718"/>
              <a:gd name="connsiteX25" fmla="*/ 1 w 11607801"/>
              <a:gd name="connsiteY25" fmla="*/ 68812 h 3742718"/>
              <a:gd name="connsiteX26" fmla="*/ 68813 w 11607801"/>
              <a:gd name="connsiteY26" fmla="*/ 0 h 374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607801" h="3742718">
                <a:moveTo>
                  <a:pt x="68813" y="0"/>
                </a:moveTo>
                <a:lnTo>
                  <a:pt x="411713" y="0"/>
                </a:lnTo>
                <a:lnTo>
                  <a:pt x="1796287" y="0"/>
                </a:lnTo>
                <a:lnTo>
                  <a:pt x="2139187" y="0"/>
                </a:lnTo>
                <a:cubicBezTo>
                  <a:pt x="2177191" y="0"/>
                  <a:pt x="2207999" y="30808"/>
                  <a:pt x="2207999" y="68812"/>
                </a:cubicBezTo>
                <a:lnTo>
                  <a:pt x="2207999" y="101600"/>
                </a:lnTo>
                <a:lnTo>
                  <a:pt x="2208276" y="101600"/>
                </a:lnTo>
                <a:lnTo>
                  <a:pt x="2208276" y="204242"/>
                </a:lnTo>
                <a:cubicBezTo>
                  <a:pt x="2208276" y="242244"/>
                  <a:pt x="2239083" y="273051"/>
                  <a:pt x="2277085" y="273051"/>
                </a:cubicBezTo>
                <a:lnTo>
                  <a:pt x="5775112" y="273051"/>
                </a:lnTo>
                <a:lnTo>
                  <a:pt x="6118011" y="273051"/>
                </a:lnTo>
                <a:lnTo>
                  <a:pt x="6118011" y="274320"/>
                </a:lnTo>
                <a:lnTo>
                  <a:pt x="6704013" y="274320"/>
                </a:lnTo>
                <a:lnTo>
                  <a:pt x="11538988" y="274320"/>
                </a:lnTo>
                <a:cubicBezTo>
                  <a:pt x="11576992" y="274320"/>
                  <a:pt x="11607801" y="305129"/>
                  <a:pt x="11607801" y="343133"/>
                </a:cubicBezTo>
                <a:lnTo>
                  <a:pt x="11607801" y="3673905"/>
                </a:lnTo>
                <a:cubicBezTo>
                  <a:pt x="11607801" y="3711909"/>
                  <a:pt x="11576992" y="3742718"/>
                  <a:pt x="11538988" y="3742718"/>
                </a:cubicBezTo>
                <a:lnTo>
                  <a:pt x="6704013" y="3742718"/>
                </a:lnTo>
                <a:lnTo>
                  <a:pt x="411713" y="3742718"/>
                </a:lnTo>
                <a:lnTo>
                  <a:pt x="68813" y="3742718"/>
                </a:lnTo>
                <a:cubicBezTo>
                  <a:pt x="30809" y="3742718"/>
                  <a:pt x="0" y="3711909"/>
                  <a:pt x="0" y="3673905"/>
                </a:cubicBezTo>
                <a:lnTo>
                  <a:pt x="0" y="1244600"/>
                </a:lnTo>
                <a:lnTo>
                  <a:pt x="0" y="343133"/>
                </a:lnTo>
                <a:lnTo>
                  <a:pt x="0" y="101600"/>
                </a:lnTo>
                <a:lnTo>
                  <a:pt x="1" y="101600"/>
                </a:lnTo>
                <a:lnTo>
                  <a:pt x="1" y="68812"/>
                </a:lnTo>
                <a:cubicBezTo>
                  <a:pt x="1" y="30808"/>
                  <a:pt x="30809" y="0"/>
                  <a:pt x="68813" y="0"/>
                </a:cubicBezTo>
                <a:close/>
              </a:path>
            </a:pathLst>
          </a:custGeom>
        </p:spPr>
      </p:pic>
      <p:sp>
        <p:nvSpPr>
          <p:cNvPr id="5" name="Freeform: Shape 4">
            <a:extLst>
              <a:ext uri="{FF2B5EF4-FFF2-40B4-BE49-F238E27FC236}">
                <a16:creationId xmlns:a16="http://schemas.microsoft.com/office/drawing/2014/main" id="{8990DCC6-D51E-D972-3CA8-10477A51E13B}"/>
              </a:ext>
              <a:ext uri="{C183D7F6-B498-43B3-948B-1728B52AA6E4}">
                <adec:decorative xmlns:adec="http://schemas.microsoft.com/office/drawing/2017/decorative" val="1"/>
              </a:ext>
            </a:extLst>
          </p:cNvPr>
          <p:cNvSpPr>
            <a:spLocks/>
          </p:cNvSpPr>
          <p:nvPr/>
        </p:nvSpPr>
        <p:spPr>
          <a:xfrm>
            <a:off x="293688" y="804382"/>
            <a:ext cx="11607801" cy="3742718"/>
          </a:xfrm>
          <a:custGeom>
            <a:avLst/>
            <a:gdLst>
              <a:gd name="connsiteX0" fmla="*/ 68813 w 11607801"/>
              <a:gd name="connsiteY0" fmla="*/ 0 h 3742718"/>
              <a:gd name="connsiteX1" fmla="*/ 411713 w 11607801"/>
              <a:gd name="connsiteY1" fmla="*/ 0 h 3742718"/>
              <a:gd name="connsiteX2" fmla="*/ 1796287 w 11607801"/>
              <a:gd name="connsiteY2" fmla="*/ 0 h 3742718"/>
              <a:gd name="connsiteX3" fmla="*/ 2139187 w 11607801"/>
              <a:gd name="connsiteY3" fmla="*/ 0 h 3742718"/>
              <a:gd name="connsiteX4" fmla="*/ 2207999 w 11607801"/>
              <a:gd name="connsiteY4" fmla="*/ 68812 h 3742718"/>
              <a:gd name="connsiteX5" fmla="*/ 2207999 w 11607801"/>
              <a:gd name="connsiteY5" fmla="*/ 101600 h 3742718"/>
              <a:gd name="connsiteX6" fmla="*/ 2208276 w 11607801"/>
              <a:gd name="connsiteY6" fmla="*/ 101600 h 3742718"/>
              <a:gd name="connsiteX7" fmla="*/ 2208276 w 11607801"/>
              <a:gd name="connsiteY7" fmla="*/ 204242 h 3742718"/>
              <a:gd name="connsiteX8" fmla="*/ 2277085 w 11607801"/>
              <a:gd name="connsiteY8" fmla="*/ 273051 h 3742718"/>
              <a:gd name="connsiteX9" fmla="*/ 5775111 w 11607801"/>
              <a:gd name="connsiteY9" fmla="*/ 273051 h 3742718"/>
              <a:gd name="connsiteX10" fmla="*/ 6118011 w 11607801"/>
              <a:gd name="connsiteY10" fmla="*/ 273051 h 3742718"/>
              <a:gd name="connsiteX11" fmla="*/ 6118011 w 11607801"/>
              <a:gd name="connsiteY11" fmla="*/ 274320 h 3742718"/>
              <a:gd name="connsiteX12" fmla="*/ 6704013 w 11607801"/>
              <a:gd name="connsiteY12" fmla="*/ 274320 h 3742718"/>
              <a:gd name="connsiteX13" fmla="*/ 11538988 w 11607801"/>
              <a:gd name="connsiteY13" fmla="*/ 274320 h 3742718"/>
              <a:gd name="connsiteX14" fmla="*/ 11607801 w 11607801"/>
              <a:gd name="connsiteY14" fmla="*/ 343133 h 3742718"/>
              <a:gd name="connsiteX15" fmla="*/ 11607801 w 11607801"/>
              <a:gd name="connsiteY15" fmla="*/ 3673905 h 3742718"/>
              <a:gd name="connsiteX16" fmla="*/ 11538988 w 11607801"/>
              <a:gd name="connsiteY16" fmla="*/ 3742718 h 3742718"/>
              <a:gd name="connsiteX17" fmla="*/ 6704013 w 11607801"/>
              <a:gd name="connsiteY17" fmla="*/ 3742718 h 3742718"/>
              <a:gd name="connsiteX18" fmla="*/ 411713 w 11607801"/>
              <a:gd name="connsiteY18" fmla="*/ 3742718 h 3742718"/>
              <a:gd name="connsiteX19" fmla="*/ 68813 w 11607801"/>
              <a:gd name="connsiteY19" fmla="*/ 3742718 h 3742718"/>
              <a:gd name="connsiteX20" fmla="*/ 0 w 11607801"/>
              <a:gd name="connsiteY20" fmla="*/ 3673905 h 3742718"/>
              <a:gd name="connsiteX21" fmla="*/ 0 w 11607801"/>
              <a:gd name="connsiteY21" fmla="*/ 1244600 h 3742718"/>
              <a:gd name="connsiteX22" fmla="*/ 0 w 11607801"/>
              <a:gd name="connsiteY22" fmla="*/ 343133 h 3742718"/>
              <a:gd name="connsiteX23" fmla="*/ 0 w 11607801"/>
              <a:gd name="connsiteY23" fmla="*/ 101600 h 3742718"/>
              <a:gd name="connsiteX24" fmla="*/ 1 w 11607801"/>
              <a:gd name="connsiteY24" fmla="*/ 101600 h 3742718"/>
              <a:gd name="connsiteX25" fmla="*/ 1 w 11607801"/>
              <a:gd name="connsiteY25" fmla="*/ 68812 h 3742718"/>
              <a:gd name="connsiteX26" fmla="*/ 68813 w 11607801"/>
              <a:gd name="connsiteY26" fmla="*/ 0 h 374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607801" h="3742718">
                <a:moveTo>
                  <a:pt x="68813" y="0"/>
                </a:moveTo>
                <a:lnTo>
                  <a:pt x="411713" y="0"/>
                </a:lnTo>
                <a:lnTo>
                  <a:pt x="1796287" y="0"/>
                </a:lnTo>
                <a:lnTo>
                  <a:pt x="2139187" y="0"/>
                </a:lnTo>
                <a:cubicBezTo>
                  <a:pt x="2177191" y="0"/>
                  <a:pt x="2207999" y="30808"/>
                  <a:pt x="2207999" y="68812"/>
                </a:cubicBezTo>
                <a:lnTo>
                  <a:pt x="2207999" y="101600"/>
                </a:lnTo>
                <a:lnTo>
                  <a:pt x="2208276" y="101600"/>
                </a:lnTo>
                <a:lnTo>
                  <a:pt x="2208276" y="204242"/>
                </a:lnTo>
                <a:cubicBezTo>
                  <a:pt x="2208276" y="242244"/>
                  <a:pt x="2239083" y="273051"/>
                  <a:pt x="2277085" y="273051"/>
                </a:cubicBezTo>
                <a:lnTo>
                  <a:pt x="5775111" y="273051"/>
                </a:lnTo>
                <a:lnTo>
                  <a:pt x="6118011" y="273051"/>
                </a:lnTo>
                <a:lnTo>
                  <a:pt x="6118011" y="274320"/>
                </a:lnTo>
                <a:lnTo>
                  <a:pt x="6704013" y="274320"/>
                </a:lnTo>
                <a:lnTo>
                  <a:pt x="11538988" y="274320"/>
                </a:lnTo>
                <a:cubicBezTo>
                  <a:pt x="11576992" y="274320"/>
                  <a:pt x="11607801" y="305129"/>
                  <a:pt x="11607801" y="343133"/>
                </a:cubicBezTo>
                <a:lnTo>
                  <a:pt x="11607801" y="3673905"/>
                </a:lnTo>
                <a:cubicBezTo>
                  <a:pt x="11607801" y="3711909"/>
                  <a:pt x="11576992" y="3742718"/>
                  <a:pt x="11538988" y="3742718"/>
                </a:cubicBezTo>
                <a:lnTo>
                  <a:pt x="6704013" y="3742718"/>
                </a:lnTo>
                <a:lnTo>
                  <a:pt x="411713" y="3742718"/>
                </a:lnTo>
                <a:lnTo>
                  <a:pt x="68813" y="3742718"/>
                </a:lnTo>
                <a:cubicBezTo>
                  <a:pt x="30809" y="3742718"/>
                  <a:pt x="0" y="3711909"/>
                  <a:pt x="0" y="3673905"/>
                </a:cubicBezTo>
                <a:lnTo>
                  <a:pt x="0" y="1244600"/>
                </a:lnTo>
                <a:lnTo>
                  <a:pt x="0" y="343133"/>
                </a:lnTo>
                <a:lnTo>
                  <a:pt x="0" y="101600"/>
                </a:lnTo>
                <a:lnTo>
                  <a:pt x="1" y="101600"/>
                </a:lnTo>
                <a:lnTo>
                  <a:pt x="1" y="68812"/>
                </a:lnTo>
                <a:cubicBezTo>
                  <a:pt x="1" y="30808"/>
                  <a:pt x="30809" y="0"/>
                  <a:pt x="68813" y="0"/>
                </a:cubicBezTo>
                <a:close/>
              </a:path>
            </a:pathLst>
          </a:custGeom>
          <a:gradFill flip="none" rotWithShape="1">
            <a:gsLst>
              <a:gs pos="0">
                <a:schemeClr val="tx2">
                  <a:alpha val="70000"/>
                </a:schemeClr>
              </a:gs>
              <a:gs pos="66000">
                <a:schemeClr val="accent1">
                  <a:alpha val="85000"/>
                </a:schemeClr>
              </a:gs>
            </a:gsLst>
            <a:lin ang="4200000" scaled="0"/>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bg1"/>
              </a:solidFill>
              <a:ea typeface="Noto Sans" panose="020B0502040504020204" pitchFamily="34" charset="0"/>
              <a:cs typeface="Noto Sans" panose="020B0502040504020204" pitchFamily="34" charset="0"/>
            </a:endParaRPr>
          </a:p>
        </p:txBody>
      </p:sp>
      <p:sp>
        <p:nvSpPr>
          <p:cNvPr id="9" name="Rectangle: Rounded Corners 8">
            <a:extLst>
              <a:ext uri="{FF2B5EF4-FFF2-40B4-BE49-F238E27FC236}">
                <a16:creationId xmlns:a16="http://schemas.microsoft.com/office/drawing/2014/main" id="{D9B001E7-7DBF-7178-98D2-BD5A79BD2410}"/>
              </a:ext>
              <a:ext uri="{C183D7F6-B498-43B3-948B-1728B52AA6E4}">
                <adec:decorative xmlns:adec="http://schemas.microsoft.com/office/drawing/2017/decorative" val="1"/>
              </a:ext>
            </a:extLst>
          </p:cNvPr>
          <p:cNvSpPr>
            <a:spLocks/>
          </p:cNvSpPr>
          <p:nvPr/>
        </p:nvSpPr>
        <p:spPr bwMode="auto">
          <a:xfrm>
            <a:off x="346076" y="1134100"/>
            <a:ext cx="11503024" cy="3361699"/>
          </a:xfrm>
          <a:prstGeom prst="roundRect">
            <a:avLst>
              <a:gd name="adj" fmla="val 1875"/>
            </a:avLst>
          </a:prstGeom>
          <a:solidFill>
            <a:schemeClr val="bg1"/>
          </a:solidFill>
          <a:ln w="50800">
            <a:noFill/>
          </a:ln>
          <a:effectLst>
            <a:outerShdw blurRad="254000" algn="ctr" rotWithShape="0">
              <a:schemeClr val="bg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0" numCol="1" spcCol="0" rtlCol="0" fromWordArt="0" anchor="ctr" anchorCtr="0" forceAA="0" compatLnSpc="1">
            <a:prstTxWarp prst="textNoShape">
              <a:avLst/>
            </a:prstTxWarp>
            <a:noAutofit/>
          </a:bodyPr>
          <a:lstStyle/>
          <a:p>
            <a:pPr defTabSz="932472" fontAlgn="base">
              <a:spcBef>
                <a:spcPct val="0"/>
              </a:spcBef>
              <a:spcAft>
                <a:spcPct val="0"/>
              </a:spcAft>
            </a:pPr>
            <a:endParaRPr lang="en-US" sz="800" dirty="0">
              <a:cs typeface="Segoe UI" panose="020B0502040204020203" pitchFamily="34" charset="0"/>
            </a:endParaRPr>
          </a:p>
        </p:txBody>
      </p:sp>
      <p:sp>
        <p:nvSpPr>
          <p:cNvPr id="11" name="TextBox 10">
            <a:extLst>
              <a:ext uri="{FF2B5EF4-FFF2-40B4-BE49-F238E27FC236}">
                <a16:creationId xmlns:a16="http://schemas.microsoft.com/office/drawing/2014/main" id="{25157324-6CB6-2F52-7CAB-FDAD66A5A513}"/>
              </a:ext>
            </a:extLst>
          </p:cNvPr>
          <p:cNvSpPr txBox="1"/>
          <p:nvPr/>
        </p:nvSpPr>
        <p:spPr>
          <a:xfrm>
            <a:off x="417074" y="879820"/>
            <a:ext cx="1742465" cy="169277"/>
          </a:xfrm>
          <a:prstGeom prst="rect">
            <a:avLst/>
          </a:prstGeom>
          <a:noFill/>
        </p:spPr>
        <p:txBody>
          <a:bodyPr wrap="none" lIns="0" tIns="0" rIns="0" bIns="0" anchor="ctr">
            <a:spAutoFit/>
          </a:bodyPr>
          <a:lstStyle/>
          <a:p>
            <a:pPr defTabSz="932472" fontAlgn="base">
              <a:spcBef>
                <a:spcPct val="0"/>
              </a:spcBef>
              <a:spcAft>
                <a:spcPct val="0"/>
              </a:spcAft>
            </a:pPr>
            <a:r>
              <a:rPr lang="en-US" sz="1100" dirty="0">
                <a:solidFill>
                  <a:schemeClr val="bg1"/>
                </a:solidFill>
                <a:latin typeface="+mj-lt"/>
                <a:cs typeface="Segoe UI Semibold" panose="020B0702040204020203" pitchFamily="34" charset="0"/>
              </a:rPr>
              <a:t>Call script/discussion guide</a:t>
            </a:r>
          </a:p>
        </p:txBody>
      </p:sp>
      <p:graphicFrame>
        <p:nvGraphicFramePr>
          <p:cNvPr id="18" name="Table 8">
            <a:extLst>
              <a:ext uri="{FF2B5EF4-FFF2-40B4-BE49-F238E27FC236}">
                <a16:creationId xmlns:a16="http://schemas.microsoft.com/office/drawing/2014/main" id="{5CB7CBE3-C50E-49D6-103F-0E0F3330C6F6}"/>
              </a:ext>
            </a:extLst>
          </p:cNvPr>
          <p:cNvGraphicFramePr>
            <a:graphicFrameLocks noGrp="1"/>
          </p:cNvGraphicFramePr>
          <p:nvPr>
            <p:extLst>
              <p:ext uri="{D42A27DB-BD31-4B8C-83A1-F6EECF244321}">
                <p14:modId xmlns:p14="http://schemas.microsoft.com/office/powerpoint/2010/main" val="351884068"/>
              </p:ext>
            </p:extLst>
          </p:nvPr>
        </p:nvGraphicFramePr>
        <p:xfrm>
          <a:off x="346076" y="1134100"/>
          <a:ext cx="11503025" cy="3372814"/>
        </p:xfrm>
        <a:graphic>
          <a:graphicData uri="http://schemas.openxmlformats.org/drawingml/2006/table">
            <a:tbl>
              <a:tblPr firstRow="1" bandRow="1">
                <a:tableStyleId>{F5AB1C69-6EDB-4FF4-983F-18BD219EF322}</a:tableStyleId>
              </a:tblPr>
              <a:tblGrid>
                <a:gridCol w="2828612">
                  <a:extLst>
                    <a:ext uri="{9D8B030D-6E8A-4147-A177-3AD203B41FA5}">
                      <a16:colId xmlns:a16="http://schemas.microsoft.com/office/drawing/2014/main" val="3758091865"/>
                    </a:ext>
                  </a:extLst>
                </a:gridCol>
                <a:gridCol w="3243476">
                  <a:extLst>
                    <a:ext uri="{9D8B030D-6E8A-4147-A177-3AD203B41FA5}">
                      <a16:colId xmlns:a16="http://schemas.microsoft.com/office/drawing/2014/main" val="3058887715"/>
                    </a:ext>
                  </a:extLst>
                </a:gridCol>
                <a:gridCol w="5430937">
                  <a:extLst>
                    <a:ext uri="{9D8B030D-6E8A-4147-A177-3AD203B41FA5}">
                      <a16:colId xmlns:a16="http://schemas.microsoft.com/office/drawing/2014/main" val="3867087193"/>
                    </a:ext>
                  </a:extLst>
                </a:gridCol>
              </a:tblGrid>
              <a:tr h="284174">
                <a:tc>
                  <a:txBody>
                    <a:bodyPr/>
                    <a:lstStyle/>
                    <a:p>
                      <a:pPr>
                        <a:lnSpc>
                          <a:spcPct val="100000"/>
                        </a:lnSpc>
                        <a:spcBef>
                          <a:spcPts val="0"/>
                        </a:spcBef>
                        <a:spcAft>
                          <a:spcPts val="0"/>
                        </a:spcAft>
                      </a:pPr>
                      <a:r>
                        <a:rPr lang="en-US" sz="1000" b="0" i="0" spc="0" dirty="0">
                          <a:solidFill>
                            <a:schemeClr val="accent1"/>
                          </a:solidFill>
                          <a:latin typeface="+mj-lt"/>
                          <a:cs typeface="Segoe Sans Display Semibold" pitchFamily="2" charset="0"/>
                        </a:rPr>
                        <a:t>One minute opening pitch</a:t>
                      </a:r>
                    </a:p>
                  </a:txBody>
                  <a:tcPr marT="64008" marB="64008"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742" rtl="0" eaLnBrk="1" latinLnBrk="0" hangingPunct="1">
                        <a:lnSpc>
                          <a:spcPct val="100000"/>
                        </a:lnSpc>
                        <a:spcBef>
                          <a:spcPts val="0"/>
                        </a:spcBef>
                        <a:spcAft>
                          <a:spcPts val="0"/>
                        </a:spcAft>
                      </a:pPr>
                      <a:r>
                        <a:rPr lang="en-US" sz="1000" b="0" i="0" kern="1200" spc="0" dirty="0">
                          <a:solidFill>
                            <a:schemeClr val="accent1"/>
                          </a:solidFill>
                          <a:latin typeface="+mj-lt"/>
                          <a:ea typeface="+mn-ea"/>
                          <a:cs typeface="Segoe Sans Display Semibold" pitchFamily="2" charset="0"/>
                        </a:rPr>
                        <a:t>Discussion guide</a:t>
                      </a:r>
                    </a:p>
                  </a:txBody>
                  <a:tcPr marT="64008" marB="64008"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32742" rtl="0" eaLnBrk="1" fontAlgn="auto" latinLnBrk="0" hangingPunct="1">
                        <a:lnSpc>
                          <a:spcPct val="100000"/>
                        </a:lnSpc>
                        <a:spcBef>
                          <a:spcPts val="0"/>
                        </a:spcBef>
                        <a:spcAft>
                          <a:spcPts val="0"/>
                        </a:spcAft>
                        <a:buClrTx/>
                        <a:buSzTx/>
                        <a:buFontTx/>
                        <a:buNone/>
                      </a:pPr>
                      <a:r>
                        <a:rPr lang="en-US" sz="1000" b="0" i="0" kern="1200" spc="0" dirty="0">
                          <a:solidFill>
                            <a:schemeClr val="accent1"/>
                          </a:solidFill>
                          <a:latin typeface="+mj-lt"/>
                          <a:ea typeface="+mn-ea"/>
                          <a:cs typeface="Segoe Sans Display Semibold" pitchFamily="2" charset="0"/>
                        </a:rPr>
                        <a:t>Objection handling</a:t>
                      </a:r>
                    </a:p>
                  </a:txBody>
                  <a:tcPr marT="64008" marB="64008"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651921"/>
                  </a:ext>
                </a:extLst>
              </a:tr>
              <a:tr h="3077525">
                <a:tc>
                  <a:txBody>
                    <a:bodyPr/>
                    <a:lstStyle/>
                    <a:p>
                      <a:pPr marL="0" indent="0">
                        <a:lnSpc>
                          <a:spcPct val="100000"/>
                        </a:lnSpc>
                        <a:spcBef>
                          <a:spcPts val="300"/>
                        </a:spcBef>
                        <a:spcAft>
                          <a:spcPts val="0"/>
                        </a:spcAft>
                        <a:buClrTx/>
                        <a:buFont typeface="Arial" panose="020B0604020202020204" pitchFamily="34" charset="0"/>
                        <a:buNone/>
                      </a:pPr>
                      <a:r>
                        <a:rPr lang="en-US" sz="900" spc="0" dirty="0">
                          <a:solidFill>
                            <a:schemeClr val="tx1"/>
                          </a:solidFill>
                          <a:latin typeface="+mn-lt"/>
                          <a:cs typeface="Segoe UI" panose="020B0502040204020203" pitchFamily="34" charset="0"/>
                        </a:rPr>
                        <a:t>Hello [customer name], this is [sales rep name] from [company name]. How are you today? Thanks for taking the time to talk with me about Windows Server </a:t>
                      </a:r>
                      <a:r>
                        <a:rPr lang="en-US" sz="900" spc="0" baseline="0" dirty="0">
                          <a:solidFill>
                            <a:schemeClr val="tx1"/>
                          </a:solidFill>
                          <a:latin typeface="+mn-lt"/>
                          <a:cs typeface="Segoe UI" panose="020B0502040204020203" pitchFamily="34" charset="0"/>
                        </a:rPr>
                        <a:t>2025</a:t>
                      </a:r>
                      <a:r>
                        <a:rPr lang="en-US" sz="900" spc="0" dirty="0">
                          <a:solidFill>
                            <a:schemeClr val="tx1"/>
                          </a:solidFill>
                          <a:latin typeface="+mn-lt"/>
                          <a:cs typeface="Segoe UI" panose="020B0502040204020203" pitchFamily="34" charset="0"/>
                        </a:rPr>
                        <a:t>.</a:t>
                      </a:r>
                    </a:p>
                    <a:p>
                      <a:pPr marL="0" indent="0">
                        <a:lnSpc>
                          <a:spcPct val="100000"/>
                        </a:lnSpc>
                        <a:spcBef>
                          <a:spcPts val="300"/>
                        </a:spcBef>
                        <a:spcAft>
                          <a:spcPts val="0"/>
                        </a:spcAft>
                        <a:buClrTx/>
                        <a:buFont typeface="Arial" panose="020B0604020202020204" pitchFamily="34" charset="0"/>
                        <a:buNone/>
                      </a:pPr>
                      <a:r>
                        <a:rPr lang="en-US" sz="900" spc="0" dirty="0">
                          <a:solidFill>
                            <a:schemeClr val="tx1"/>
                          </a:solidFill>
                          <a:latin typeface="+mn-lt"/>
                          <a:cs typeface="Segoe UI"/>
                        </a:rPr>
                        <a:t>Many small to mid-size businesses are struggling to keep up with new technology and move their business forward. Now is the ideal time to upgrade to Windows Server 2025 and update your hardware to gain competitive advantage and prepare your organization for the future.</a:t>
                      </a:r>
                    </a:p>
                    <a:p>
                      <a:pPr marL="0" indent="0">
                        <a:lnSpc>
                          <a:spcPct val="100000"/>
                        </a:lnSpc>
                        <a:spcBef>
                          <a:spcPts val="300"/>
                        </a:spcBef>
                        <a:spcAft>
                          <a:spcPts val="0"/>
                        </a:spcAft>
                        <a:buClrTx/>
                        <a:buFont typeface="Arial" panose="020B0604020202020204" pitchFamily="34" charset="0"/>
                        <a:buNone/>
                      </a:pPr>
                      <a:r>
                        <a:rPr lang="en-US" sz="900" spc="0" dirty="0">
                          <a:solidFill>
                            <a:schemeClr val="tx1"/>
                          </a:solidFill>
                          <a:latin typeface="+mn-lt"/>
                          <a:cs typeface="Segoe UI" panose="020B0502040204020203" pitchFamily="34" charset="0"/>
                        </a:rPr>
                        <a:t>It enables you to protect your data, reinforce your resilience, drive business agility, and improve performance, efficiency, and innovation. </a:t>
                      </a:r>
                    </a:p>
                    <a:p>
                      <a:pPr marL="0" marR="0" lvl="0" indent="0" algn="l" defTabSz="932742"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sz="900" b="0" i="0" u="none" strike="noStrike" kern="1200" cap="none" spc="0" normalizeH="0" baseline="0" noProof="0" dirty="0">
                          <a:ln>
                            <a:noFill/>
                          </a:ln>
                          <a:solidFill>
                            <a:schemeClr val="tx1"/>
                          </a:solidFill>
                          <a:effectLst/>
                          <a:uLnTx/>
                          <a:uFillTx/>
                          <a:latin typeface="+mn-lt"/>
                          <a:ea typeface="+mn-ea"/>
                          <a:cs typeface="Segoe UI" panose="020B0502040204020203" pitchFamily="34" charset="0"/>
                        </a:rPr>
                        <a:t>Windows Server is designed to help you </a:t>
                      </a:r>
                      <a:r>
                        <a:rPr kumimoji="0" lang="en-US" sz="900" b="0" i="0" u="none" strike="noStrike" kern="100" cap="none" spc="0" normalizeH="0" baseline="0" noProof="0" dirty="0">
                          <a:ln>
                            <a:noFill/>
                          </a:ln>
                          <a:solidFill>
                            <a:schemeClr val="tx1"/>
                          </a:solidFill>
                          <a:effectLst/>
                          <a:uLnTx/>
                          <a:uFillTx/>
                          <a:latin typeface="+mn-lt"/>
                          <a:ea typeface="+mn-ea"/>
                          <a:cs typeface="Segoe UI" panose="020B0502040204020203" pitchFamily="34" charset="0"/>
                        </a:rPr>
                        <a:t>r</a:t>
                      </a:r>
                      <a:r>
                        <a:rPr lang="en-US" sz="900" kern="100" spc="0" dirty="0">
                          <a:solidFill>
                            <a:schemeClr val="tx1"/>
                          </a:solidFill>
                          <a:latin typeface="+mn-lt"/>
                        </a:rPr>
                        <a:t>educe downtime and improve productivity with automated security patching and security baselines to ensure critical vulnerabilities are resolved before there is a problem. This means you can innovate on your own terms and bring the capabilities of the cloud to both your server environment and your workplace.</a:t>
                      </a:r>
                    </a:p>
                  </a:txBody>
                  <a:tcP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gn="l" defTabSz="932742" rtl="0" eaLnBrk="1" latinLnBrk="0" hangingPunct="1">
                        <a:lnSpc>
                          <a:spcPct val="100000"/>
                        </a:lnSpc>
                        <a:spcBef>
                          <a:spcPts val="300"/>
                        </a:spcBef>
                        <a:spcAft>
                          <a:spcPts val="0"/>
                        </a:spcAft>
                        <a:buClrTx/>
                        <a:buSzPct val="100000"/>
                        <a:buFont typeface="Arial" panose="020B0604020202020204" pitchFamily="34" charset="0"/>
                        <a:buNone/>
                        <a:defRPr/>
                      </a:pPr>
                      <a:r>
                        <a:rPr lang="en-US" sz="900" kern="1200" spc="0" noProof="0" dirty="0">
                          <a:solidFill>
                            <a:schemeClr val="tx2"/>
                          </a:solidFill>
                          <a:latin typeface="+mj-lt"/>
                          <a:ea typeface="+mn-ea"/>
                          <a:cs typeface="Segoe UI" panose="020B0502040204020203" pitchFamily="34" charset="0"/>
                        </a:rPr>
                        <a:t>Qualifying questions</a:t>
                      </a:r>
                    </a:p>
                    <a:p>
                      <a:pPr marL="173038" lvl="0" indent="-118872" algn="l" defTabSz="932742" rtl="0" eaLnBrk="1" latinLnBrk="0" hangingPunct="1">
                        <a:lnSpc>
                          <a:spcPct val="100000"/>
                        </a:lnSpc>
                        <a:spcBef>
                          <a:spcPts val="200"/>
                        </a:spcBef>
                        <a:spcAft>
                          <a:spcPts val="0"/>
                        </a:spcAft>
                        <a:buClrTx/>
                        <a:buSzPct val="100000"/>
                        <a:buFont typeface="Arial" panose="020B0604020202020204" pitchFamily="34" charset="0"/>
                        <a:buChar char="•"/>
                        <a:tabLst/>
                        <a:defRPr/>
                      </a:pPr>
                      <a:r>
                        <a:rPr lang="en-US" sz="900" kern="1200" spc="0" dirty="0">
                          <a:solidFill>
                            <a:schemeClr val="tx1"/>
                          </a:solidFill>
                          <a:latin typeface="+mn-lt"/>
                          <a:ea typeface="+mn-ea"/>
                          <a:cs typeface="Segoe UI" panose="020B0502040204020203" pitchFamily="34" charset="0"/>
                        </a:rPr>
                        <a:t>What was the last upgrade to your server’s hardware? Does your organization have a server refresh cycle? </a:t>
                      </a:r>
                    </a:p>
                    <a:p>
                      <a:pPr marL="173038" marR="0" lvl="0" indent="-118872" algn="l" defTabSz="932742"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900" kern="1200" spc="0" dirty="0">
                          <a:solidFill>
                            <a:schemeClr val="tx1"/>
                          </a:solidFill>
                          <a:latin typeface="+mn-lt"/>
                          <a:ea typeface="+mn-ea"/>
                          <a:cs typeface="Segoe UI" panose="020B0502040204020203" pitchFamily="34" charset="0"/>
                        </a:rPr>
                        <a:t>Does your existing server infrastructure include any version of Windows Server? </a:t>
                      </a:r>
                    </a:p>
                    <a:p>
                      <a:pPr marL="173038" marR="0" lvl="0" indent="-118872" algn="l" defTabSz="932742"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900" kern="1200" spc="0" dirty="0">
                          <a:solidFill>
                            <a:schemeClr val="tx1"/>
                          </a:solidFill>
                          <a:latin typeface="+mn-lt"/>
                          <a:ea typeface="+mn-ea"/>
                          <a:cs typeface="Segoe UI" panose="020B0502040204020203" pitchFamily="34" charset="0"/>
                        </a:rPr>
                        <a:t>Given the evolving threats and cyberattacks, what concerns do you have about security? </a:t>
                      </a:r>
                    </a:p>
                    <a:p>
                      <a:pPr marL="173038" marR="0" lvl="0" indent="-118872" algn="l" defTabSz="932742"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900" kern="1200" spc="0" dirty="0">
                          <a:solidFill>
                            <a:schemeClr val="tx1"/>
                          </a:solidFill>
                          <a:latin typeface="+mn-lt"/>
                          <a:ea typeface="+mn-ea"/>
                          <a:cs typeface="Segoe UI" panose="020B0502040204020203" pitchFamily="34" charset="0"/>
                        </a:rPr>
                        <a:t>What applications are you using or planning to develop? </a:t>
                      </a:r>
                    </a:p>
                    <a:p>
                      <a:pPr marL="173038" marR="0" lvl="0" indent="-118872" algn="l" defTabSz="932742"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900" kern="1200" spc="0" dirty="0">
                          <a:solidFill>
                            <a:schemeClr val="tx1"/>
                          </a:solidFill>
                          <a:latin typeface="+mn-lt"/>
                          <a:ea typeface="+mn-ea"/>
                          <a:cs typeface="Segoe UI" panose="020B0502040204020203" pitchFamily="34" charset="0"/>
                        </a:rPr>
                        <a:t>How many of your team members work remotely? </a:t>
                      </a:r>
                    </a:p>
                    <a:p>
                      <a:pPr marL="173038" marR="0" lvl="0" indent="-118872" algn="l" defTabSz="932742"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900" kern="1200" spc="0" noProof="0" dirty="0">
                          <a:solidFill>
                            <a:schemeClr val="tx1"/>
                          </a:solidFill>
                          <a:latin typeface="+mn-lt"/>
                          <a:ea typeface="+mn-ea"/>
                          <a:cs typeface="Segoe UI" panose="020B0502040204020203" pitchFamily="34" charset="0"/>
                        </a:rPr>
                        <a:t>What improvements would your business like to gain in system performance? </a:t>
                      </a:r>
                    </a:p>
                    <a:p>
                      <a:pPr marL="0" lvl="0" indent="0" algn="l" defTabSz="932742" rtl="0" eaLnBrk="1" latinLnBrk="0" hangingPunct="1">
                        <a:lnSpc>
                          <a:spcPct val="100000"/>
                        </a:lnSpc>
                        <a:spcBef>
                          <a:spcPts val="600"/>
                        </a:spcBef>
                        <a:spcAft>
                          <a:spcPts val="0"/>
                        </a:spcAft>
                        <a:buClrTx/>
                        <a:buSzPct val="100000"/>
                        <a:buFont typeface="Arial" panose="020B0604020202020204" pitchFamily="34" charset="0"/>
                        <a:buNone/>
                        <a:defRPr/>
                      </a:pPr>
                      <a:r>
                        <a:rPr lang="en-US" sz="900" kern="1200" spc="0" noProof="0" dirty="0">
                          <a:solidFill>
                            <a:schemeClr val="tx2"/>
                          </a:solidFill>
                          <a:latin typeface="+mj-lt"/>
                          <a:ea typeface="+mn-ea"/>
                          <a:cs typeface="Segoe UI" panose="020B0502040204020203" pitchFamily="34" charset="0"/>
                        </a:rPr>
                        <a:t>Listen for:</a:t>
                      </a:r>
                    </a:p>
                    <a:p>
                      <a:pPr marL="173038" lvl="0" indent="-118872" algn="l" defTabSz="932742" rtl="0" eaLnBrk="1" latinLnBrk="0" hangingPunct="1">
                        <a:lnSpc>
                          <a:spcPct val="100000"/>
                        </a:lnSpc>
                        <a:spcBef>
                          <a:spcPts val="200"/>
                        </a:spcBef>
                        <a:spcAft>
                          <a:spcPts val="0"/>
                        </a:spcAft>
                        <a:buClrTx/>
                        <a:buFont typeface="Arial" panose="020B0604020202020204" pitchFamily="34" charset="0"/>
                        <a:buChar char="•"/>
                        <a:tabLst/>
                        <a:defRPr/>
                      </a:pPr>
                      <a:r>
                        <a:rPr lang="en-US" sz="900" kern="1200" spc="0" dirty="0">
                          <a:solidFill>
                            <a:schemeClr val="tx1"/>
                          </a:solidFill>
                          <a:latin typeface="+mn-lt"/>
                          <a:ea typeface="+mn-ea"/>
                          <a:cs typeface="Segoe UI" panose="020B0502040204020203" pitchFamily="34" charset="0"/>
                        </a:rPr>
                        <a:t>Awareness of aging hardware and software (current use of outdated operating systems and aging infrastructures)</a:t>
                      </a:r>
                    </a:p>
                    <a:p>
                      <a:pPr marL="173038" lvl="0" indent="-118872" algn="l" defTabSz="932742" rtl="0" eaLnBrk="1" latinLnBrk="0" hangingPunct="1">
                        <a:lnSpc>
                          <a:spcPct val="100000"/>
                        </a:lnSpc>
                        <a:spcBef>
                          <a:spcPts val="200"/>
                        </a:spcBef>
                        <a:spcAft>
                          <a:spcPts val="0"/>
                        </a:spcAft>
                        <a:buClrTx/>
                        <a:buFont typeface="Arial" panose="020B0604020202020204" pitchFamily="34" charset="0"/>
                        <a:buChar char="•"/>
                        <a:tabLst/>
                        <a:defRPr/>
                      </a:pPr>
                      <a:r>
                        <a:rPr lang="en-US" sz="900" kern="1200" spc="0" dirty="0">
                          <a:solidFill>
                            <a:schemeClr val="tx1"/>
                          </a:solidFill>
                          <a:latin typeface="+mn-lt"/>
                          <a:ea typeface="+mn-ea"/>
                          <a:cs typeface="Segoe UI" panose="020B0502040204020203" pitchFamily="34" charset="0"/>
                        </a:rPr>
                        <a:t>Concerns about lack of IT resources, security, or cyberthreats</a:t>
                      </a:r>
                    </a:p>
                    <a:p>
                      <a:pPr marL="173038" lvl="0" indent="-118872" algn="l" defTabSz="932742" rtl="0" eaLnBrk="1" latinLnBrk="0" hangingPunct="1">
                        <a:lnSpc>
                          <a:spcPct val="100000"/>
                        </a:lnSpc>
                        <a:spcBef>
                          <a:spcPts val="200"/>
                        </a:spcBef>
                        <a:spcAft>
                          <a:spcPts val="0"/>
                        </a:spcAft>
                        <a:buClrTx/>
                        <a:buFont typeface="Arial" panose="020B0604020202020204" pitchFamily="34" charset="0"/>
                        <a:buChar char="•"/>
                        <a:tabLst/>
                        <a:defRPr/>
                      </a:pPr>
                      <a:r>
                        <a:rPr lang="en-US" sz="900" kern="1200" spc="0" dirty="0">
                          <a:solidFill>
                            <a:schemeClr val="tx1"/>
                          </a:solidFill>
                          <a:latin typeface="+mn-lt"/>
                          <a:ea typeface="+mn-ea"/>
                          <a:cs typeface="Segoe UI" panose="020B0502040204020203" pitchFamily="34" charset="0"/>
                        </a:rPr>
                        <a:t>Legacy applications in current use</a:t>
                      </a:r>
                    </a:p>
                    <a:p>
                      <a:pPr marL="173038" lvl="0" indent="-118872" algn="l" defTabSz="932742" rtl="0" eaLnBrk="1" latinLnBrk="0" hangingPunct="1">
                        <a:lnSpc>
                          <a:spcPct val="100000"/>
                        </a:lnSpc>
                        <a:spcBef>
                          <a:spcPts val="200"/>
                        </a:spcBef>
                        <a:spcAft>
                          <a:spcPts val="0"/>
                        </a:spcAft>
                        <a:buClrTx/>
                        <a:buFont typeface="Arial" panose="020B0604020202020204" pitchFamily="34" charset="0"/>
                        <a:buChar char="•"/>
                        <a:tabLst/>
                        <a:defRPr/>
                      </a:pPr>
                      <a:r>
                        <a:rPr lang="en-US" sz="900" kern="1200" spc="0" dirty="0">
                          <a:solidFill>
                            <a:schemeClr val="tx1"/>
                          </a:solidFill>
                          <a:latin typeface="+mn-lt"/>
                          <a:ea typeface="+mn-ea"/>
                          <a:cs typeface="Segoe UI" panose="020B0502040204020203" pitchFamily="34" charset="0"/>
                        </a:rPr>
                        <a:t>Confirmation that customer has teams working remotely</a:t>
                      </a:r>
                    </a:p>
                    <a:p>
                      <a:pPr marL="173038" marR="0" lvl="0" indent="-118872" algn="l" defTabSz="932742" rtl="0" eaLnBrk="1" latinLnBrk="0" hangingPunct="1">
                        <a:lnSpc>
                          <a:spcPct val="100000"/>
                        </a:lnSpc>
                        <a:spcBef>
                          <a:spcPts val="200"/>
                        </a:spcBef>
                        <a:spcAft>
                          <a:spcPts val="0"/>
                        </a:spcAft>
                        <a:buClrTx/>
                        <a:buFont typeface="Arial" panose="020B0604020202020204" pitchFamily="34" charset="0"/>
                        <a:buChar char="•"/>
                        <a:tabLst/>
                        <a:defRPr/>
                      </a:pPr>
                      <a:r>
                        <a:rPr lang="en-US" sz="900" kern="1200" spc="0" dirty="0">
                          <a:solidFill>
                            <a:schemeClr val="tx1"/>
                          </a:solidFill>
                          <a:latin typeface="+mn-lt"/>
                          <a:ea typeface="+mn-ea"/>
                          <a:cs typeface="Segoe UI" panose="020B0502040204020203" pitchFamily="34" charset="0"/>
                        </a:rPr>
                        <a:t>Concerns about business continuity</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gn="l" defTabSz="932742" rtl="0" eaLnBrk="1" latinLnBrk="0" hangingPunct="1">
                        <a:lnSpc>
                          <a:spcPct val="100000"/>
                        </a:lnSpc>
                        <a:spcBef>
                          <a:spcPts val="300"/>
                        </a:spcBef>
                        <a:spcAft>
                          <a:spcPts val="0"/>
                        </a:spcAft>
                        <a:buClrTx/>
                        <a:buSzPct val="100000"/>
                        <a:buFont typeface="Arial" panose="020B0604020202020204" pitchFamily="34" charset="0"/>
                        <a:buNone/>
                        <a:defRPr/>
                      </a:pPr>
                      <a:r>
                        <a:rPr lang="en-US" sz="900" kern="1200" spc="0" noProof="0" dirty="0">
                          <a:solidFill>
                            <a:srgbClr val="243A5E"/>
                          </a:solidFill>
                          <a:latin typeface="+mj-lt"/>
                          <a:ea typeface="+mn-ea"/>
                          <a:cs typeface="Segoe UI" panose="020B0502040204020203" pitchFamily="34" charset="0"/>
                        </a:rPr>
                        <a:t>Our existing applications work fine on our current server infrastructure with older versions </a:t>
                      </a:r>
                      <a:br>
                        <a:rPr lang="en-US" sz="900" kern="1200" spc="0" noProof="0" dirty="0">
                          <a:solidFill>
                            <a:srgbClr val="243A5E"/>
                          </a:solidFill>
                          <a:latin typeface="+mj-lt"/>
                          <a:ea typeface="+mn-ea"/>
                          <a:cs typeface="Segoe UI" panose="020B0502040204020203" pitchFamily="34" charset="0"/>
                        </a:rPr>
                      </a:br>
                      <a:r>
                        <a:rPr lang="en-US" sz="900" kern="1200" spc="0" noProof="0" dirty="0">
                          <a:solidFill>
                            <a:srgbClr val="243A5E"/>
                          </a:solidFill>
                          <a:latin typeface="+mj-lt"/>
                          <a:ea typeface="+mn-ea"/>
                          <a:cs typeface="Segoe UI" panose="020B0502040204020203" pitchFamily="34" charset="0"/>
                        </a:rPr>
                        <a:t>of Windows Server. Why should we invest in Windows Server 2025?</a:t>
                      </a:r>
                    </a:p>
                    <a:p>
                      <a:pPr marL="171450" lvl="0" indent="-114300" algn="l" defTabSz="932742" rtl="0" eaLnBrk="1" latinLnBrk="0" hangingPunct="1">
                        <a:lnSpc>
                          <a:spcPct val="100000"/>
                        </a:lnSpc>
                        <a:spcBef>
                          <a:spcPts val="200"/>
                        </a:spcBef>
                        <a:spcAft>
                          <a:spcPts val="0"/>
                        </a:spcAft>
                        <a:buClrTx/>
                        <a:buFont typeface="Arial" panose="020B0604020202020204" pitchFamily="34" charset="0"/>
                        <a:buChar char="•"/>
                        <a:tabLst/>
                        <a:defRPr/>
                      </a:pPr>
                      <a:r>
                        <a:rPr lang="en-US" sz="900" b="0" spc="0" dirty="0">
                          <a:solidFill>
                            <a:schemeClr val="tx1"/>
                          </a:solidFill>
                          <a:latin typeface="+mj-lt"/>
                        </a:rPr>
                        <a:t>Modernize security: </a:t>
                      </a:r>
                      <a:r>
                        <a:rPr lang="en-US" sz="900" spc="0" dirty="0">
                          <a:solidFill>
                            <a:schemeClr val="tx1"/>
                          </a:solidFill>
                          <a:latin typeface="+mn-lt"/>
                        </a:rPr>
                        <a:t>Many security advancements will not work on outdated hardware. Windows Server 2025 offers advanced features like Secured-core, leveraging hardware and software capabilities to protect against evolving threats. </a:t>
                      </a:r>
                    </a:p>
                    <a:p>
                      <a:pPr marL="171450" marR="0" lvl="0" indent="-114300" algn="l" defTabSz="914367"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900" b="0" kern="1200" spc="0" dirty="0">
                          <a:solidFill>
                            <a:schemeClr val="tx1"/>
                          </a:solidFill>
                          <a:latin typeface="+mj-lt"/>
                          <a:ea typeface="+mn-ea"/>
                          <a:cs typeface="+mn-cs"/>
                        </a:rPr>
                        <a:t>Enhance performance and reduce costly </a:t>
                      </a:r>
                      <a:r>
                        <a:rPr lang="en-US" sz="900" b="0" kern="1200" spc="0" dirty="0">
                          <a:solidFill>
                            <a:schemeClr val="tx1"/>
                          </a:solidFill>
                          <a:latin typeface="+mj-lt"/>
                          <a:ea typeface="+mn-ea"/>
                          <a:cs typeface="+mn-cs"/>
                          <a:sym typeface="Montserrat"/>
                        </a:rPr>
                        <a:t>downtime: </a:t>
                      </a:r>
                      <a:r>
                        <a:rPr lang="en-US" sz="900" spc="0" dirty="0">
                          <a:solidFill>
                            <a:schemeClr val="tx1"/>
                          </a:solidFill>
                          <a:latin typeface="+mn-lt"/>
                        </a:rPr>
                        <a:t>Windows Server 2025 can help you streamline server infrastructure management, improve performance, and enhance security while also reducing infrastructure costs. </a:t>
                      </a:r>
                    </a:p>
                    <a:p>
                      <a:pPr marL="0" lvl="0" indent="0" algn="l" defTabSz="932742" rtl="0" eaLnBrk="1" latinLnBrk="0" hangingPunct="1">
                        <a:lnSpc>
                          <a:spcPct val="100000"/>
                        </a:lnSpc>
                        <a:spcBef>
                          <a:spcPts val="600"/>
                        </a:spcBef>
                        <a:spcAft>
                          <a:spcPts val="0"/>
                        </a:spcAft>
                        <a:buClrTx/>
                        <a:buFont typeface="Arial" panose="020B0604020202020204" pitchFamily="34" charset="0"/>
                        <a:buNone/>
                        <a:tabLst/>
                        <a:defRPr/>
                      </a:pPr>
                      <a:r>
                        <a:rPr lang="en-US" sz="900" kern="1200" spc="0" noProof="0" dirty="0">
                          <a:solidFill>
                            <a:schemeClr val="tx2"/>
                          </a:solidFill>
                          <a:latin typeface="+mj-lt"/>
                          <a:ea typeface="+mn-ea"/>
                          <a:cs typeface="Segoe UI" panose="020B0502040204020203" pitchFamily="34" charset="0"/>
                        </a:rPr>
                        <a:t>Our IT budget is limited. How would Windows Server 2025 fit into it? </a:t>
                      </a:r>
                    </a:p>
                    <a:p>
                      <a:r>
                        <a:rPr lang="en-US" sz="900" dirty="0"/>
                        <a:t>Windows Server 2025 is designed to modernize your core server infrastructure while working with many of your existing network components. It's compatible with some of your current network, usually requiring no new </a:t>
                      </a:r>
                      <a:r>
                        <a:rPr lang="en-US" sz="900"/>
                        <a:t>storage configurations. </a:t>
                      </a:r>
                      <a:r>
                        <a:rPr lang="en-US" sz="900" dirty="0"/>
                        <a:t>This flexibility allows you to upgrade your core server hardware without overhauling your entire network.</a:t>
                      </a:r>
                    </a:p>
                    <a:p>
                      <a:pPr marL="0" lvl="0" indent="0" algn="l" defTabSz="932742" rtl="0" eaLnBrk="1" latinLnBrk="0" hangingPunct="1">
                        <a:lnSpc>
                          <a:spcPct val="100000"/>
                        </a:lnSpc>
                        <a:spcBef>
                          <a:spcPts val="600"/>
                        </a:spcBef>
                        <a:spcAft>
                          <a:spcPts val="0"/>
                        </a:spcAft>
                        <a:buClrTx/>
                        <a:buSzPct val="100000"/>
                        <a:buFont typeface="Arial" panose="020B0604020202020204" pitchFamily="34" charset="0"/>
                        <a:buNone/>
                        <a:defRPr/>
                      </a:pPr>
                      <a:r>
                        <a:rPr lang="en-US" sz="900" kern="1200" spc="0" noProof="0" dirty="0">
                          <a:solidFill>
                            <a:schemeClr val="tx2"/>
                          </a:solidFill>
                          <a:latin typeface="+mj-lt"/>
                          <a:ea typeface="+mn-ea"/>
                          <a:cs typeface="Segoe UI" panose="020B0502040204020203" pitchFamily="34" charset="0"/>
                        </a:rPr>
                        <a:t>Why upgrade now?</a:t>
                      </a:r>
                    </a:p>
                    <a:p>
                      <a:pPr marL="0" lvl="0" indent="0" algn="l" defTabSz="932742" rtl="0" eaLnBrk="1" latinLnBrk="0" hangingPunct="1">
                        <a:lnSpc>
                          <a:spcPct val="100000"/>
                        </a:lnSpc>
                        <a:spcBef>
                          <a:spcPts val="0"/>
                        </a:spcBef>
                        <a:spcAft>
                          <a:spcPts val="0"/>
                        </a:spcAft>
                        <a:buClrTx/>
                        <a:buFont typeface="Arial" panose="020B0604020202020204" pitchFamily="34" charset="0"/>
                        <a:buNone/>
                        <a:tabLst/>
                        <a:defRPr/>
                      </a:pPr>
                      <a:r>
                        <a:rPr lang="en-US" sz="900" kern="1200" spc="0" dirty="0">
                          <a:solidFill>
                            <a:schemeClr val="tx1"/>
                          </a:solidFill>
                          <a:latin typeface="+mn-lt"/>
                          <a:ea typeface="+mn-ea"/>
                          <a:cs typeface="Segoe UI" panose="020B0502040204020203" pitchFamily="34" charset="0"/>
                        </a:rPr>
                        <a:t>Two big reasons:</a:t>
                      </a:r>
                    </a:p>
                    <a:p>
                      <a:pPr marL="173038" lvl="0" indent="-118872" algn="l" defTabSz="932742" rtl="0" eaLnBrk="1" latinLnBrk="0" hangingPunct="1">
                        <a:lnSpc>
                          <a:spcPct val="100000"/>
                        </a:lnSpc>
                        <a:spcBef>
                          <a:spcPts val="200"/>
                        </a:spcBef>
                        <a:spcAft>
                          <a:spcPts val="0"/>
                        </a:spcAft>
                        <a:buClrTx/>
                        <a:buSzPct val="100000"/>
                        <a:buFont typeface="Arial" panose="020B0604020202020204" pitchFamily="34" charset="0"/>
                        <a:buChar char="•"/>
                        <a:tabLst/>
                        <a:defRPr/>
                      </a:pPr>
                      <a:r>
                        <a:rPr lang="en-US" sz="900" b="0" kern="1200" spc="0" dirty="0">
                          <a:solidFill>
                            <a:schemeClr val="tx1"/>
                          </a:solidFill>
                          <a:latin typeface="+mj-lt"/>
                          <a:ea typeface="+mn-ea"/>
                          <a:cs typeface="+mn-cs"/>
                        </a:rPr>
                        <a:t>Your security. </a:t>
                      </a:r>
                      <a:r>
                        <a:rPr lang="en-US" sz="900" spc="0" dirty="0">
                          <a:solidFill>
                            <a:schemeClr val="tx1"/>
                          </a:solidFill>
                          <a:latin typeface="+mn-lt"/>
                        </a:rPr>
                        <a:t>With evolving cyber threats, Windows Server 2025’s advanced Secured-core solution provides cutting-edge protection for your business-critical data and operations. </a:t>
                      </a:r>
                    </a:p>
                    <a:p>
                      <a:pPr marL="173038" lvl="0" indent="-118872" algn="l" defTabSz="932742" rtl="0" eaLnBrk="1" latinLnBrk="0" hangingPunct="1">
                        <a:lnSpc>
                          <a:spcPct val="100000"/>
                        </a:lnSpc>
                        <a:spcBef>
                          <a:spcPts val="200"/>
                        </a:spcBef>
                        <a:spcAft>
                          <a:spcPts val="0"/>
                        </a:spcAft>
                        <a:buClrTx/>
                        <a:buSzPct val="100000"/>
                        <a:buFont typeface="Arial" panose="020B0604020202020204" pitchFamily="34" charset="0"/>
                        <a:buChar char="•"/>
                        <a:tabLst/>
                        <a:defRPr/>
                      </a:pPr>
                      <a:r>
                        <a:rPr lang="en-US" sz="900" b="0" kern="1200" spc="0" dirty="0">
                          <a:solidFill>
                            <a:schemeClr val="tx1"/>
                          </a:solidFill>
                          <a:latin typeface="+mj-lt"/>
                          <a:ea typeface="+mn-ea"/>
                          <a:cs typeface="+mn-cs"/>
                        </a:rPr>
                        <a:t>Your future. </a:t>
                      </a:r>
                      <a:r>
                        <a:rPr lang="en-US" sz="900" kern="1200" spc="0" dirty="0">
                          <a:solidFill>
                            <a:schemeClr val="tx1"/>
                          </a:solidFill>
                          <a:latin typeface="+mn-lt"/>
                          <a:ea typeface="+mn-ea"/>
                          <a:cs typeface="Segoe UI" panose="020B0502040204020203" pitchFamily="34" charset="0"/>
                        </a:rPr>
                        <a:t>As businesses rapidly adopt AI and cloud technologies, Windows Server 2025’s hybrid capabilities and </a:t>
                      </a:r>
                      <a:r>
                        <a:rPr lang="en-US" sz="900" kern="1200" spc="0" dirty="0">
                          <a:solidFill>
                            <a:schemeClr val="tx1"/>
                          </a:solidFill>
                          <a:latin typeface="+mn-lt"/>
                          <a:ea typeface="+mn-ea"/>
                          <a:cs typeface="+mn-cs"/>
                        </a:rPr>
                        <a:t>AI-readiness</a:t>
                      </a:r>
                      <a:r>
                        <a:rPr lang="en-US" sz="900" kern="1200" spc="0" dirty="0">
                          <a:solidFill>
                            <a:schemeClr val="tx1"/>
                          </a:solidFill>
                          <a:latin typeface="+mn-lt"/>
                          <a:ea typeface="+mn-ea"/>
                          <a:cs typeface="Segoe UI" panose="020B0502040204020203" pitchFamily="34" charset="0"/>
                        </a:rPr>
                        <a:t> ensure you’re prepared for innovation, maintaining your competitive edge in a fast-changing digital landscape.</a:t>
                      </a:r>
                    </a:p>
                  </a:txBody>
                  <a:tcP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9974434"/>
                  </a:ext>
                </a:extLst>
              </a:tr>
            </a:tbl>
          </a:graphicData>
        </a:graphic>
      </p:graphicFrame>
      <p:pic>
        <p:nvPicPr>
          <p:cNvPr id="6" name="Picture 5">
            <a:extLst>
              <a:ext uri="{FF2B5EF4-FFF2-40B4-BE49-F238E27FC236}">
                <a16:creationId xmlns:a16="http://schemas.microsoft.com/office/drawing/2014/main" id="{ADC28B78-8EA7-C820-FEB6-4C874405709E}"/>
              </a:ext>
              <a:ext uri="{C183D7F6-B498-43B3-948B-1728B52AA6E4}">
                <adec:decorative xmlns:adec="http://schemas.microsoft.com/office/drawing/2017/decorative" val="1"/>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2409" t="36006" r="2409" b="36006"/>
          <a:stretch/>
        </p:blipFill>
        <p:spPr>
          <a:xfrm>
            <a:off x="292100" y="4664682"/>
            <a:ext cx="11607801" cy="1919545"/>
          </a:xfrm>
          <a:custGeom>
            <a:avLst/>
            <a:gdLst>
              <a:gd name="connsiteX0" fmla="*/ 68813 w 11607801"/>
              <a:gd name="connsiteY0" fmla="*/ 0 h 1919545"/>
              <a:gd name="connsiteX1" fmla="*/ 1796287 w 11607801"/>
              <a:gd name="connsiteY1" fmla="*/ 0 h 1919545"/>
              <a:gd name="connsiteX2" fmla="*/ 1865099 w 11607801"/>
              <a:gd name="connsiteY2" fmla="*/ 68812 h 1919545"/>
              <a:gd name="connsiteX3" fmla="*/ 1865099 w 11607801"/>
              <a:gd name="connsiteY3" fmla="*/ 101600 h 1919545"/>
              <a:gd name="connsiteX4" fmla="*/ 1865376 w 11607801"/>
              <a:gd name="connsiteY4" fmla="*/ 101600 h 1919545"/>
              <a:gd name="connsiteX5" fmla="*/ 1865376 w 11607801"/>
              <a:gd name="connsiteY5" fmla="*/ 204242 h 1919545"/>
              <a:gd name="connsiteX6" fmla="*/ 1934185 w 11607801"/>
              <a:gd name="connsiteY6" fmla="*/ 273051 h 1919545"/>
              <a:gd name="connsiteX7" fmla="*/ 5775110 w 11607801"/>
              <a:gd name="connsiteY7" fmla="*/ 273051 h 1919545"/>
              <a:gd name="connsiteX8" fmla="*/ 5775110 w 11607801"/>
              <a:gd name="connsiteY8" fmla="*/ 274320 h 1919545"/>
              <a:gd name="connsiteX9" fmla="*/ 11538988 w 11607801"/>
              <a:gd name="connsiteY9" fmla="*/ 274320 h 1919545"/>
              <a:gd name="connsiteX10" fmla="*/ 11607801 w 11607801"/>
              <a:gd name="connsiteY10" fmla="*/ 343133 h 1919545"/>
              <a:gd name="connsiteX11" fmla="*/ 11607801 w 11607801"/>
              <a:gd name="connsiteY11" fmla="*/ 1230467 h 1919545"/>
              <a:gd name="connsiteX12" fmla="*/ 11607801 w 11607801"/>
              <a:gd name="connsiteY12" fmla="*/ 1677124 h 1919545"/>
              <a:gd name="connsiteX13" fmla="*/ 11607801 w 11607801"/>
              <a:gd name="connsiteY13" fmla="*/ 1850732 h 1919545"/>
              <a:gd name="connsiteX14" fmla="*/ 11538988 w 11607801"/>
              <a:gd name="connsiteY14" fmla="*/ 1919545 h 1919545"/>
              <a:gd name="connsiteX15" fmla="*/ 68813 w 11607801"/>
              <a:gd name="connsiteY15" fmla="*/ 1919545 h 1919545"/>
              <a:gd name="connsiteX16" fmla="*/ 0 w 11607801"/>
              <a:gd name="connsiteY16" fmla="*/ 1850732 h 1919545"/>
              <a:gd name="connsiteX17" fmla="*/ 0 w 11607801"/>
              <a:gd name="connsiteY17" fmla="*/ 1677124 h 1919545"/>
              <a:gd name="connsiteX18" fmla="*/ 0 w 11607801"/>
              <a:gd name="connsiteY18" fmla="*/ 1244600 h 1919545"/>
              <a:gd name="connsiteX19" fmla="*/ 0 w 11607801"/>
              <a:gd name="connsiteY19" fmla="*/ 1230467 h 1919545"/>
              <a:gd name="connsiteX20" fmla="*/ 0 w 11607801"/>
              <a:gd name="connsiteY20" fmla="*/ 343133 h 1919545"/>
              <a:gd name="connsiteX21" fmla="*/ 0 w 11607801"/>
              <a:gd name="connsiteY21" fmla="*/ 101600 h 1919545"/>
              <a:gd name="connsiteX22" fmla="*/ 1 w 11607801"/>
              <a:gd name="connsiteY22" fmla="*/ 101600 h 1919545"/>
              <a:gd name="connsiteX23" fmla="*/ 1 w 11607801"/>
              <a:gd name="connsiteY23" fmla="*/ 68812 h 1919545"/>
              <a:gd name="connsiteX24" fmla="*/ 68813 w 11607801"/>
              <a:gd name="connsiteY24" fmla="*/ 0 h 191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607801" h="1919545">
                <a:moveTo>
                  <a:pt x="68813" y="0"/>
                </a:moveTo>
                <a:lnTo>
                  <a:pt x="1796287" y="0"/>
                </a:lnTo>
                <a:cubicBezTo>
                  <a:pt x="1834291" y="0"/>
                  <a:pt x="1865099" y="30808"/>
                  <a:pt x="1865099" y="68812"/>
                </a:cubicBezTo>
                <a:lnTo>
                  <a:pt x="1865099" y="101600"/>
                </a:lnTo>
                <a:lnTo>
                  <a:pt x="1865376" y="101600"/>
                </a:lnTo>
                <a:lnTo>
                  <a:pt x="1865376" y="204242"/>
                </a:lnTo>
                <a:cubicBezTo>
                  <a:pt x="1865376" y="242244"/>
                  <a:pt x="1896183" y="273051"/>
                  <a:pt x="1934185" y="273051"/>
                </a:cubicBezTo>
                <a:lnTo>
                  <a:pt x="5775110" y="273051"/>
                </a:lnTo>
                <a:lnTo>
                  <a:pt x="5775110" y="274320"/>
                </a:lnTo>
                <a:lnTo>
                  <a:pt x="11538988" y="274320"/>
                </a:lnTo>
                <a:cubicBezTo>
                  <a:pt x="11576992" y="274320"/>
                  <a:pt x="11607801" y="305129"/>
                  <a:pt x="11607801" y="343133"/>
                </a:cubicBezTo>
                <a:lnTo>
                  <a:pt x="11607801" y="1230467"/>
                </a:lnTo>
                <a:lnTo>
                  <a:pt x="11607801" y="1677124"/>
                </a:lnTo>
                <a:lnTo>
                  <a:pt x="11607801" y="1850732"/>
                </a:lnTo>
                <a:cubicBezTo>
                  <a:pt x="11607801" y="1888736"/>
                  <a:pt x="11576992" y="1919545"/>
                  <a:pt x="11538988" y="1919545"/>
                </a:cubicBezTo>
                <a:lnTo>
                  <a:pt x="68813" y="1919545"/>
                </a:lnTo>
                <a:cubicBezTo>
                  <a:pt x="30809" y="1919545"/>
                  <a:pt x="0" y="1888736"/>
                  <a:pt x="0" y="1850732"/>
                </a:cubicBezTo>
                <a:lnTo>
                  <a:pt x="0" y="1677124"/>
                </a:lnTo>
                <a:lnTo>
                  <a:pt x="0" y="1244600"/>
                </a:lnTo>
                <a:lnTo>
                  <a:pt x="0" y="1230467"/>
                </a:lnTo>
                <a:lnTo>
                  <a:pt x="0" y="343133"/>
                </a:lnTo>
                <a:lnTo>
                  <a:pt x="0" y="101600"/>
                </a:lnTo>
                <a:lnTo>
                  <a:pt x="1" y="101600"/>
                </a:lnTo>
                <a:lnTo>
                  <a:pt x="1" y="68812"/>
                </a:lnTo>
                <a:cubicBezTo>
                  <a:pt x="1" y="30808"/>
                  <a:pt x="30809" y="0"/>
                  <a:pt x="68813" y="0"/>
                </a:cubicBezTo>
                <a:close/>
              </a:path>
            </a:pathLst>
          </a:custGeom>
        </p:spPr>
      </p:pic>
      <p:sp>
        <p:nvSpPr>
          <p:cNvPr id="8" name="Freeform: Shape 7">
            <a:extLst>
              <a:ext uri="{FF2B5EF4-FFF2-40B4-BE49-F238E27FC236}">
                <a16:creationId xmlns:a16="http://schemas.microsoft.com/office/drawing/2014/main" id="{9206612F-D42A-502E-E3E4-9E46859A406E}"/>
              </a:ext>
              <a:ext uri="{C183D7F6-B498-43B3-948B-1728B52AA6E4}">
                <adec:decorative xmlns:adec="http://schemas.microsoft.com/office/drawing/2017/decorative" val="1"/>
              </a:ext>
            </a:extLst>
          </p:cNvPr>
          <p:cNvSpPr>
            <a:spLocks/>
          </p:cNvSpPr>
          <p:nvPr/>
        </p:nvSpPr>
        <p:spPr>
          <a:xfrm>
            <a:off x="293688" y="4664682"/>
            <a:ext cx="11607801" cy="1919545"/>
          </a:xfrm>
          <a:custGeom>
            <a:avLst/>
            <a:gdLst>
              <a:gd name="connsiteX0" fmla="*/ 68813 w 11607801"/>
              <a:gd name="connsiteY0" fmla="*/ 0 h 1919545"/>
              <a:gd name="connsiteX1" fmla="*/ 1796287 w 11607801"/>
              <a:gd name="connsiteY1" fmla="*/ 0 h 1919545"/>
              <a:gd name="connsiteX2" fmla="*/ 1865099 w 11607801"/>
              <a:gd name="connsiteY2" fmla="*/ 68812 h 1919545"/>
              <a:gd name="connsiteX3" fmla="*/ 1865099 w 11607801"/>
              <a:gd name="connsiteY3" fmla="*/ 101600 h 1919545"/>
              <a:gd name="connsiteX4" fmla="*/ 1865376 w 11607801"/>
              <a:gd name="connsiteY4" fmla="*/ 101600 h 1919545"/>
              <a:gd name="connsiteX5" fmla="*/ 1865376 w 11607801"/>
              <a:gd name="connsiteY5" fmla="*/ 204242 h 1919545"/>
              <a:gd name="connsiteX6" fmla="*/ 1934185 w 11607801"/>
              <a:gd name="connsiteY6" fmla="*/ 273051 h 1919545"/>
              <a:gd name="connsiteX7" fmla="*/ 5775110 w 11607801"/>
              <a:gd name="connsiteY7" fmla="*/ 273051 h 1919545"/>
              <a:gd name="connsiteX8" fmla="*/ 5775110 w 11607801"/>
              <a:gd name="connsiteY8" fmla="*/ 274320 h 1919545"/>
              <a:gd name="connsiteX9" fmla="*/ 11538988 w 11607801"/>
              <a:gd name="connsiteY9" fmla="*/ 274320 h 1919545"/>
              <a:gd name="connsiteX10" fmla="*/ 11607801 w 11607801"/>
              <a:gd name="connsiteY10" fmla="*/ 343133 h 1919545"/>
              <a:gd name="connsiteX11" fmla="*/ 11607801 w 11607801"/>
              <a:gd name="connsiteY11" fmla="*/ 1230467 h 1919545"/>
              <a:gd name="connsiteX12" fmla="*/ 11607801 w 11607801"/>
              <a:gd name="connsiteY12" fmla="*/ 1677124 h 1919545"/>
              <a:gd name="connsiteX13" fmla="*/ 11607801 w 11607801"/>
              <a:gd name="connsiteY13" fmla="*/ 1850732 h 1919545"/>
              <a:gd name="connsiteX14" fmla="*/ 11538988 w 11607801"/>
              <a:gd name="connsiteY14" fmla="*/ 1919545 h 1919545"/>
              <a:gd name="connsiteX15" fmla="*/ 68813 w 11607801"/>
              <a:gd name="connsiteY15" fmla="*/ 1919545 h 1919545"/>
              <a:gd name="connsiteX16" fmla="*/ 0 w 11607801"/>
              <a:gd name="connsiteY16" fmla="*/ 1850732 h 1919545"/>
              <a:gd name="connsiteX17" fmla="*/ 0 w 11607801"/>
              <a:gd name="connsiteY17" fmla="*/ 1677124 h 1919545"/>
              <a:gd name="connsiteX18" fmla="*/ 0 w 11607801"/>
              <a:gd name="connsiteY18" fmla="*/ 1244600 h 1919545"/>
              <a:gd name="connsiteX19" fmla="*/ 0 w 11607801"/>
              <a:gd name="connsiteY19" fmla="*/ 1230467 h 1919545"/>
              <a:gd name="connsiteX20" fmla="*/ 0 w 11607801"/>
              <a:gd name="connsiteY20" fmla="*/ 343133 h 1919545"/>
              <a:gd name="connsiteX21" fmla="*/ 0 w 11607801"/>
              <a:gd name="connsiteY21" fmla="*/ 101600 h 1919545"/>
              <a:gd name="connsiteX22" fmla="*/ 1 w 11607801"/>
              <a:gd name="connsiteY22" fmla="*/ 101600 h 1919545"/>
              <a:gd name="connsiteX23" fmla="*/ 1 w 11607801"/>
              <a:gd name="connsiteY23" fmla="*/ 68812 h 1919545"/>
              <a:gd name="connsiteX24" fmla="*/ 68813 w 11607801"/>
              <a:gd name="connsiteY24" fmla="*/ 0 h 191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607801" h="1919545">
                <a:moveTo>
                  <a:pt x="68813" y="0"/>
                </a:moveTo>
                <a:lnTo>
                  <a:pt x="1796287" y="0"/>
                </a:lnTo>
                <a:cubicBezTo>
                  <a:pt x="1834291" y="0"/>
                  <a:pt x="1865099" y="30808"/>
                  <a:pt x="1865099" y="68812"/>
                </a:cubicBezTo>
                <a:lnTo>
                  <a:pt x="1865099" y="101600"/>
                </a:lnTo>
                <a:lnTo>
                  <a:pt x="1865376" y="101600"/>
                </a:lnTo>
                <a:lnTo>
                  <a:pt x="1865376" y="204242"/>
                </a:lnTo>
                <a:cubicBezTo>
                  <a:pt x="1865376" y="242244"/>
                  <a:pt x="1896183" y="273051"/>
                  <a:pt x="1934185" y="273051"/>
                </a:cubicBezTo>
                <a:lnTo>
                  <a:pt x="5775110" y="273051"/>
                </a:lnTo>
                <a:lnTo>
                  <a:pt x="5775110" y="274320"/>
                </a:lnTo>
                <a:lnTo>
                  <a:pt x="11538988" y="274320"/>
                </a:lnTo>
                <a:cubicBezTo>
                  <a:pt x="11576992" y="274320"/>
                  <a:pt x="11607801" y="305129"/>
                  <a:pt x="11607801" y="343133"/>
                </a:cubicBezTo>
                <a:lnTo>
                  <a:pt x="11607801" y="1230467"/>
                </a:lnTo>
                <a:lnTo>
                  <a:pt x="11607801" y="1677124"/>
                </a:lnTo>
                <a:lnTo>
                  <a:pt x="11607801" y="1850732"/>
                </a:lnTo>
                <a:cubicBezTo>
                  <a:pt x="11607801" y="1888736"/>
                  <a:pt x="11576992" y="1919545"/>
                  <a:pt x="11538988" y="1919545"/>
                </a:cubicBezTo>
                <a:lnTo>
                  <a:pt x="68813" y="1919545"/>
                </a:lnTo>
                <a:cubicBezTo>
                  <a:pt x="30809" y="1919545"/>
                  <a:pt x="0" y="1888736"/>
                  <a:pt x="0" y="1850732"/>
                </a:cubicBezTo>
                <a:lnTo>
                  <a:pt x="0" y="1677124"/>
                </a:lnTo>
                <a:lnTo>
                  <a:pt x="0" y="1244600"/>
                </a:lnTo>
                <a:lnTo>
                  <a:pt x="0" y="1230467"/>
                </a:lnTo>
                <a:lnTo>
                  <a:pt x="0" y="343133"/>
                </a:lnTo>
                <a:lnTo>
                  <a:pt x="0" y="101600"/>
                </a:lnTo>
                <a:lnTo>
                  <a:pt x="1" y="101600"/>
                </a:lnTo>
                <a:lnTo>
                  <a:pt x="1" y="68812"/>
                </a:lnTo>
                <a:cubicBezTo>
                  <a:pt x="1" y="30808"/>
                  <a:pt x="30809" y="0"/>
                  <a:pt x="68813" y="0"/>
                </a:cubicBezTo>
                <a:close/>
              </a:path>
            </a:pathLst>
          </a:custGeom>
          <a:gradFill flip="none" rotWithShape="1">
            <a:gsLst>
              <a:gs pos="20000">
                <a:schemeClr val="tx2">
                  <a:alpha val="75000"/>
                </a:schemeClr>
              </a:gs>
              <a:gs pos="80000">
                <a:schemeClr val="accent1">
                  <a:alpha val="85000"/>
                </a:schemeClr>
              </a:gs>
            </a:gsLst>
            <a:lin ang="4200000" scaled="0"/>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bg1"/>
              </a:solidFill>
              <a:ea typeface="Noto Sans" panose="020B0502040504020204" pitchFamily="34" charset="0"/>
              <a:cs typeface="Noto Sans" panose="020B0502040504020204" pitchFamily="34" charset="0"/>
            </a:endParaRPr>
          </a:p>
        </p:txBody>
      </p:sp>
      <p:sp>
        <p:nvSpPr>
          <p:cNvPr id="12" name="Rectangle: Rounded Corners 11">
            <a:extLst>
              <a:ext uri="{FF2B5EF4-FFF2-40B4-BE49-F238E27FC236}">
                <a16:creationId xmlns:a16="http://schemas.microsoft.com/office/drawing/2014/main" id="{A0E45EA1-F3C0-F7B2-D374-C6469AF22680}"/>
              </a:ext>
              <a:ext uri="{C183D7F6-B498-43B3-948B-1728B52AA6E4}">
                <adec:decorative xmlns:adec="http://schemas.microsoft.com/office/drawing/2017/decorative" val="1"/>
              </a:ext>
            </a:extLst>
          </p:cNvPr>
          <p:cNvSpPr>
            <a:spLocks/>
          </p:cNvSpPr>
          <p:nvPr/>
        </p:nvSpPr>
        <p:spPr bwMode="auto">
          <a:xfrm>
            <a:off x="346076" y="4991100"/>
            <a:ext cx="11503024" cy="1531620"/>
          </a:xfrm>
          <a:prstGeom prst="roundRect">
            <a:avLst>
              <a:gd name="adj" fmla="val 4115"/>
            </a:avLst>
          </a:prstGeom>
          <a:solidFill>
            <a:schemeClr val="bg1"/>
          </a:solidFill>
          <a:ln>
            <a:noFill/>
            <a:headEnd type="none" w="med" len="med"/>
            <a:tailEnd type="none" w="med" len="med"/>
          </a:ln>
          <a:effectLst>
            <a:outerShdw blurRad="63500" algn="ctr" rotWithShape="0">
              <a:schemeClr val="tx1">
                <a:alpha val="1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6" name="TextBox 15">
            <a:extLst>
              <a:ext uri="{FF2B5EF4-FFF2-40B4-BE49-F238E27FC236}">
                <a16:creationId xmlns:a16="http://schemas.microsoft.com/office/drawing/2014/main" id="{27C4D6A4-3D7E-12B5-866A-322B3DE560A2}"/>
              </a:ext>
            </a:extLst>
          </p:cNvPr>
          <p:cNvSpPr txBox="1"/>
          <p:nvPr/>
        </p:nvSpPr>
        <p:spPr>
          <a:xfrm>
            <a:off x="417074" y="4742284"/>
            <a:ext cx="815929" cy="169277"/>
          </a:xfrm>
          <a:prstGeom prst="rect">
            <a:avLst/>
          </a:prstGeom>
          <a:noFill/>
        </p:spPr>
        <p:txBody>
          <a:bodyPr wrap="none" lIns="0" tIns="0" rIns="0" bIns="0" anchor="ctr">
            <a:spAutoFit/>
          </a:bodyPr>
          <a:lstStyle/>
          <a:p>
            <a:pPr defTabSz="932472" fontAlgn="base">
              <a:spcBef>
                <a:spcPct val="0"/>
              </a:spcBef>
              <a:spcAft>
                <a:spcPct val="0"/>
              </a:spcAft>
            </a:pPr>
            <a:r>
              <a:rPr lang="en-US" sz="1100" dirty="0">
                <a:solidFill>
                  <a:schemeClr val="bg1"/>
                </a:solidFill>
                <a:latin typeface="+mj-lt"/>
                <a:cs typeface="Segoe UI Semibold" panose="020B0702040204020203" pitchFamily="34" charset="0"/>
              </a:rPr>
              <a:t>Call wrap-up</a:t>
            </a:r>
          </a:p>
        </p:txBody>
      </p:sp>
      <p:sp>
        <p:nvSpPr>
          <p:cNvPr id="17" name="Title 13">
            <a:extLst>
              <a:ext uri="{FF2B5EF4-FFF2-40B4-BE49-F238E27FC236}">
                <a16:creationId xmlns:a16="http://schemas.microsoft.com/office/drawing/2014/main" id="{730FDD2D-3249-B61D-6448-D6FAF76C6E91}"/>
              </a:ext>
            </a:extLst>
          </p:cNvPr>
          <p:cNvSpPr txBox="1">
            <a:spLocks/>
          </p:cNvSpPr>
          <p:nvPr/>
        </p:nvSpPr>
        <p:spPr>
          <a:xfrm>
            <a:off x="407195" y="5057775"/>
            <a:ext cx="3267868" cy="1398270"/>
          </a:xfrm>
          <a:prstGeom prst="roundRect">
            <a:avLst>
              <a:gd name="adj" fmla="val 3656"/>
            </a:avLst>
          </a:prstGeom>
          <a:solidFill>
            <a:schemeClr val="bg1">
              <a:lumMod val="95000"/>
            </a:schemeClr>
          </a:solidFill>
          <a:ln w="9525">
            <a:gradFill>
              <a:gsLst>
                <a:gs pos="0">
                  <a:schemeClr val="tx2"/>
                </a:gs>
                <a:gs pos="79000">
                  <a:schemeClr val="accent1"/>
                </a:gs>
              </a:gsLst>
              <a:lin ang="4200000" scaled="0"/>
            </a:gradFill>
            <a:prstDash/>
          </a:ln>
          <a:effectLst/>
        </p:spPr>
        <p:txBody>
          <a:bodyPr rot="0" spcFirstLastPara="0" vertOverflow="overflow" horzOverflow="overflow" vert="horz" wrap="square" lIns="64008" tIns="45720" rIns="64008" bIns="45720"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rgbClr val="091F2C"/>
                </a:solidFill>
                <a:effectLst/>
                <a:latin typeface="+mj-lt"/>
                <a:ea typeface="+mn-ea"/>
                <a:cs typeface="Segoe UI" pitchFamily="34" charset="0"/>
              </a:defRPr>
            </a:lvl1pPr>
          </a:lstStyle>
          <a:p>
            <a:pPr marL="0" marR="0" lvl="0" indent="0" defTabSz="932472" rtl="0" eaLnBrk="1" fontAlgn="base" latinLnBrk="0" hangingPunct="1">
              <a:lnSpc>
                <a:spcPct val="100000"/>
              </a:lnSpc>
              <a:spcBef>
                <a:spcPct val="0"/>
              </a:spcBef>
              <a:buClrTx/>
              <a:buSzTx/>
              <a:buFontTx/>
              <a:buNone/>
              <a:tabLst/>
              <a:defRPr/>
            </a:pPr>
            <a:r>
              <a:rPr kumimoji="0" lang="en-US" sz="1000" i="0" u="none" strike="noStrike" kern="1200" cap="none" spc="0" normalizeH="0" baseline="0" noProof="0" dirty="0">
                <a:ln>
                  <a:noFill/>
                </a:ln>
                <a:solidFill>
                  <a:schemeClr val="accent1">
                    <a:alpha val="99000"/>
                  </a:schemeClr>
                </a:solidFill>
                <a:effectLst/>
                <a:uLnTx/>
                <a:uFillTx/>
                <a:ea typeface="+mn-ea"/>
                <a:cs typeface="Segoe UI Semibold" panose="020B0702040204020203" pitchFamily="34" charset="0"/>
              </a:rPr>
              <a:t>Talk next steps</a:t>
            </a:r>
          </a:p>
          <a:p>
            <a:pPr marL="0" marR="0" lvl="0" indent="0" defTabSz="932472" rtl="0" eaLnBrk="1" fontAlgn="base" latinLnBrk="0" hangingPunct="1">
              <a:lnSpc>
                <a:spcPct val="100000"/>
              </a:lnSpc>
              <a:spcBef>
                <a:spcPct val="0"/>
              </a:spcBef>
              <a:buClrTx/>
              <a:buSzTx/>
              <a:buFontTx/>
              <a:buNone/>
              <a:tabLst/>
              <a:defRPr/>
            </a:pPr>
            <a:r>
              <a:rPr kumimoji="0" lang="en-US" sz="1000" b="0" i="0" u="none" strike="noStrike" kern="1200" cap="none" spc="0" normalizeH="0" baseline="0" noProof="0" dirty="0">
                <a:ln>
                  <a:noFill/>
                </a:ln>
                <a:solidFill>
                  <a:schemeClr val="tx1">
                    <a:alpha val="99000"/>
                  </a:schemeClr>
                </a:solidFill>
                <a:effectLst/>
                <a:uLnTx/>
                <a:uFillTx/>
                <a:latin typeface="+mn-lt"/>
                <a:ea typeface="+mn-ea"/>
                <a:cs typeface="Segoe UI Semibold" panose="020B0702040204020203" pitchFamily="34" charset="0"/>
              </a:rPr>
              <a:t>Summarize the call and move the customer to one of three CTAs.</a:t>
            </a:r>
          </a:p>
          <a:p>
            <a:pPr marL="0" marR="0" lvl="0" indent="0" defTabSz="932472" rtl="0" eaLnBrk="1" fontAlgn="base" latinLnBrk="0" hangingPunct="1">
              <a:lnSpc>
                <a:spcPct val="100000"/>
              </a:lnSpc>
              <a:spcBef>
                <a:spcPts val="600"/>
              </a:spcBef>
              <a:buClrTx/>
              <a:buSzTx/>
              <a:buFontTx/>
              <a:buNone/>
              <a:tabLst/>
              <a:defRPr/>
            </a:pPr>
            <a:r>
              <a:rPr kumimoji="0" lang="en-US" sz="1000" i="0" u="none" strike="noStrike" kern="1200" cap="none" spc="0" normalizeH="0" baseline="0" noProof="0" dirty="0">
                <a:ln>
                  <a:noFill/>
                </a:ln>
                <a:solidFill>
                  <a:schemeClr val="accent1">
                    <a:alpha val="99000"/>
                  </a:schemeClr>
                </a:solidFill>
                <a:effectLst/>
                <a:uLnTx/>
                <a:uFillTx/>
                <a:cs typeface="Segoe UI Semibold" panose="020B0702040204020203" pitchFamily="34" charset="0"/>
              </a:rPr>
              <a:t>Recommend the right upgrade path</a:t>
            </a:r>
            <a:endParaRPr lang="en-US" sz="1000" spc="0" dirty="0">
              <a:ln>
                <a:noFill/>
              </a:ln>
              <a:solidFill>
                <a:schemeClr val="accent1">
                  <a:alpha val="99000"/>
                </a:schemeClr>
              </a:solidFill>
            </a:endParaRPr>
          </a:p>
          <a:p>
            <a:pPr marL="0" marR="0" lvl="0" indent="0" defTabSz="932472" rtl="0" eaLnBrk="1" fontAlgn="base" latinLnBrk="0" hangingPunct="1">
              <a:lnSpc>
                <a:spcPct val="100000"/>
              </a:lnSpc>
              <a:spcBef>
                <a:spcPct val="0"/>
              </a:spcBef>
              <a:buClrTx/>
              <a:buSzTx/>
              <a:buFontTx/>
              <a:buNone/>
              <a:tabLst/>
              <a:defRPr/>
            </a:pPr>
            <a:r>
              <a:rPr kumimoji="0" lang="en-US" sz="1000" b="0" i="0" u="none" strike="noStrike" kern="1200" cap="none" spc="0" normalizeH="0" baseline="0" noProof="0" dirty="0">
                <a:ln>
                  <a:noFill/>
                </a:ln>
                <a:solidFill>
                  <a:schemeClr val="tx1">
                    <a:alpha val="99000"/>
                  </a:schemeClr>
                </a:solidFill>
                <a:effectLst/>
                <a:uLnTx/>
                <a:uFillTx/>
                <a:latin typeface="+mn-lt"/>
                <a:ea typeface="+mn-ea"/>
              </a:rPr>
              <a:t>Help your customers navigate the various pathways to update to Windows Server 2025 and modern hardware, in view of their unique needs and existing setup.</a:t>
            </a:r>
            <a:endParaRPr kumimoji="0" lang="en-US" sz="1000" b="0" i="0" u="none" strike="noStrike" kern="1200" cap="none" spc="0" normalizeH="0" baseline="0" noProof="0" dirty="0">
              <a:ln>
                <a:noFill/>
              </a:ln>
              <a:solidFill>
                <a:schemeClr val="tx1">
                  <a:alpha val="99000"/>
                </a:schemeClr>
              </a:solidFill>
              <a:effectLst/>
              <a:uLnTx/>
              <a:uFillTx/>
              <a:latin typeface="+mn-lt"/>
              <a:ea typeface="+mn-ea"/>
              <a:cs typeface="Segoe UI Semibold" panose="020B0702040204020203" pitchFamily="34" charset="0"/>
            </a:endParaRPr>
          </a:p>
        </p:txBody>
      </p:sp>
      <p:graphicFrame>
        <p:nvGraphicFramePr>
          <p:cNvPr id="13" name="Table 8">
            <a:extLst>
              <a:ext uri="{FF2B5EF4-FFF2-40B4-BE49-F238E27FC236}">
                <a16:creationId xmlns:a16="http://schemas.microsoft.com/office/drawing/2014/main" id="{0FF939A3-787B-2D65-7C89-4B86D36FDD93}"/>
              </a:ext>
            </a:extLst>
          </p:cNvPr>
          <p:cNvGraphicFramePr>
            <a:graphicFrameLocks noGrp="1"/>
          </p:cNvGraphicFramePr>
          <p:nvPr>
            <p:extLst>
              <p:ext uri="{D42A27DB-BD31-4B8C-83A1-F6EECF244321}">
                <p14:modId xmlns:p14="http://schemas.microsoft.com/office/powerpoint/2010/main" val="3594912380"/>
              </p:ext>
            </p:extLst>
          </p:nvPr>
        </p:nvGraphicFramePr>
        <p:xfrm>
          <a:off x="3733260" y="5042626"/>
          <a:ext cx="8115841" cy="1428568"/>
        </p:xfrm>
        <a:graphic>
          <a:graphicData uri="http://schemas.openxmlformats.org/drawingml/2006/table">
            <a:tbl>
              <a:tblPr firstRow="1" bandRow="1">
                <a:tableStyleId>{F5AB1C69-6EDB-4FF4-983F-18BD219EF322}</a:tableStyleId>
              </a:tblPr>
              <a:tblGrid>
                <a:gridCol w="2518709">
                  <a:extLst>
                    <a:ext uri="{9D8B030D-6E8A-4147-A177-3AD203B41FA5}">
                      <a16:colId xmlns:a16="http://schemas.microsoft.com/office/drawing/2014/main" val="3758091865"/>
                    </a:ext>
                  </a:extLst>
                </a:gridCol>
                <a:gridCol w="1862494">
                  <a:extLst>
                    <a:ext uri="{9D8B030D-6E8A-4147-A177-3AD203B41FA5}">
                      <a16:colId xmlns:a16="http://schemas.microsoft.com/office/drawing/2014/main" val="3058887715"/>
                    </a:ext>
                  </a:extLst>
                </a:gridCol>
                <a:gridCol w="3734638">
                  <a:extLst>
                    <a:ext uri="{9D8B030D-6E8A-4147-A177-3AD203B41FA5}">
                      <a16:colId xmlns:a16="http://schemas.microsoft.com/office/drawing/2014/main" val="3867087193"/>
                    </a:ext>
                  </a:extLst>
                </a:gridCol>
              </a:tblGrid>
              <a:tr h="403726">
                <a:tc>
                  <a:txBody>
                    <a:bodyPr/>
                    <a:lstStyle/>
                    <a:p>
                      <a:pPr>
                        <a:lnSpc>
                          <a:spcPct val="100000"/>
                        </a:lnSpc>
                        <a:spcBef>
                          <a:spcPts val="0"/>
                        </a:spcBef>
                        <a:spcAft>
                          <a:spcPts val="0"/>
                        </a:spcAft>
                      </a:pPr>
                      <a:r>
                        <a:rPr lang="en-US" sz="1000" b="0" i="0" spc="0" dirty="0">
                          <a:solidFill>
                            <a:schemeClr val="accent1"/>
                          </a:solidFill>
                          <a:latin typeface="+mj-lt"/>
                          <a:cs typeface="Segoe Sans Display Semibold" pitchFamily="2" charset="0"/>
                        </a:rPr>
                        <a:t>Customer wants to update to</a:t>
                      </a:r>
                      <a:br>
                        <a:rPr lang="en-US" sz="1000" b="0" i="0" spc="0" dirty="0">
                          <a:solidFill>
                            <a:schemeClr val="accent1"/>
                          </a:solidFill>
                          <a:latin typeface="+mj-lt"/>
                          <a:cs typeface="Segoe Sans Display Semibold" pitchFamily="2" charset="0"/>
                        </a:rPr>
                      </a:br>
                      <a:r>
                        <a:rPr lang="en-US" sz="1000" b="0" i="0" spc="0" dirty="0">
                          <a:solidFill>
                            <a:schemeClr val="accent1"/>
                          </a:solidFill>
                          <a:latin typeface="+mj-lt"/>
                          <a:cs typeface="Segoe Sans Display Semibold" pitchFamily="2" charset="0"/>
                        </a:rPr>
                        <a:t>Windows Server 2025</a:t>
                      </a:r>
                    </a:p>
                  </a:txBody>
                  <a:tcPr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b="0" i="0" kern="1200" spc="0" dirty="0">
                          <a:solidFill>
                            <a:schemeClr val="accent1"/>
                          </a:solidFill>
                          <a:latin typeface="+mj-lt"/>
                          <a:ea typeface="+mn-ea"/>
                          <a:cs typeface="Segoe Sans Display Semibold" pitchFamily="2" charset="0"/>
                        </a:rPr>
                        <a:t>Customer wants to upgrade to modern hardware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b="0" i="0" kern="1200" spc="0" dirty="0">
                          <a:solidFill>
                            <a:schemeClr val="accent1"/>
                          </a:solidFill>
                          <a:latin typeface="+mj-lt"/>
                          <a:ea typeface="+mn-ea"/>
                          <a:cs typeface="Segoe Sans Display Semibold" pitchFamily="2" charset="0"/>
                        </a:rPr>
                        <a:t>Customer wants to learn more or see a demo</a:t>
                      </a: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9651921"/>
                  </a:ext>
                </a:extLst>
              </a:tr>
              <a:tr h="1024842">
                <a:tc>
                  <a:txBody>
                    <a:bodyPr/>
                    <a:lstStyle/>
                    <a:p>
                      <a:pPr marL="0" marR="0" indent="0">
                        <a:spcBef>
                          <a:spcPts val="0"/>
                        </a:spcBef>
                        <a:spcAft>
                          <a:spcPts val="0"/>
                        </a:spcAft>
                        <a:buFont typeface="+mj-lt"/>
                        <a:buNone/>
                      </a:pPr>
                      <a:r>
                        <a:rPr lang="en-US" sz="1000" b="0" kern="1200" dirty="0">
                          <a:solidFill>
                            <a:schemeClr val="tx1"/>
                          </a:solidFill>
                          <a:latin typeface="+mn-lt"/>
                          <a:ea typeface="Calibri" panose="020F0502020204030204" pitchFamily="34" charset="0"/>
                          <a:cs typeface="Calibri" panose="020F0502020204030204" pitchFamily="34" charset="0"/>
                        </a:rPr>
                        <a:t>Great choice! We’re happy to help you move your business forward with Windows Server 2025. Let’s look at the range of editions and licensing options, so you can get exactly the capabilities your business needs.</a:t>
                      </a:r>
                    </a:p>
                  </a:txBody>
                  <a:tcP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spcBef>
                          <a:spcPts val="0"/>
                        </a:spcBef>
                        <a:spcAft>
                          <a:spcPts val="0"/>
                        </a:spcAft>
                        <a:buFont typeface="+mj-lt"/>
                        <a:buNone/>
                      </a:pPr>
                      <a:r>
                        <a:rPr lang="en-US" sz="1000" b="0" kern="1200" dirty="0">
                          <a:solidFill>
                            <a:schemeClr val="tx1"/>
                          </a:solidFill>
                          <a:latin typeface="+mn-lt"/>
                          <a:ea typeface="Calibri" panose="020F0502020204030204" pitchFamily="34" charset="0"/>
                          <a:cs typeface="Calibri" panose="020F0502020204030204" pitchFamily="34" charset="0"/>
                        </a:rPr>
                        <a:t>Excellent! Let’s set up a time to look at the hardware options that best fit your business needs.</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spcBef>
                          <a:spcPts val="0"/>
                        </a:spcBef>
                        <a:spcAft>
                          <a:spcPts val="0"/>
                        </a:spcAft>
                        <a:buFont typeface="+mj-lt"/>
                        <a:buNone/>
                      </a:pPr>
                      <a:r>
                        <a:rPr lang="en-US" sz="1000" b="0" kern="1200" dirty="0">
                          <a:solidFill>
                            <a:schemeClr val="tx1"/>
                          </a:solidFill>
                          <a:latin typeface="+mn-lt"/>
                          <a:ea typeface="Calibri" panose="020F0502020204030204" pitchFamily="34" charset="0"/>
                          <a:cs typeface="Calibri" panose="020F0502020204030204" pitchFamily="34" charset="0"/>
                        </a:rPr>
                        <a:t>Great! I’d be happy to show you demos of powerful Windows Server 2025 tools and how they can modernize your operations and strengthen security.</a:t>
                      </a:r>
                      <a:r>
                        <a:rPr lang="en-US" sz="1000" dirty="0">
                          <a:solidFill>
                            <a:schemeClr val="tx1"/>
                          </a:solidFill>
                          <a:latin typeface="+mn-lt"/>
                          <a:ea typeface="Calibri" panose="020F0502020204030204" pitchFamily="34" charset="0"/>
                          <a:cs typeface="Calibri" panose="020F0502020204030204" pitchFamily="34" charset="0"/>
                        </a:rPr>
                        <a:t> </a:t>
                      </a:r>
                      <a:r>
                        <a:rPr lang="en-US" sz="1000" b="0" kern="1200" dirty="0">
                          <a:solidFill>
                            <a:schemeClr val="tx1"/>
                          </a:solidFill>
                          <a:latin typeface="+mn-lt"/>
                          <a:ea typeface="Calibri" panose="020F0502020204030204" pitchFamily="34" charset="0"/>
                          <a:cs typeface="Calibri" panose="020F0502020204030204" pitchFamily="34" charset="0"/>
                        </a:rPr>
                        <a:t>What day and time works best for you? Someone from our team will contact you to walk through a demo and show specific ways Windows Server 2025 can bring value to your organization.</a:t>
                      </a:r>
                    </a:p>
                  </a:txBody>
                  <a:tcP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9974434"/>
                  </a:ext>
                </a:extLst>
              </a:tr>
            </a:tbl>
          </a:graphicData>
        </a:graphic>
      </p:graphicFrame>
    </p:spTree>
    <p:extLst>
      <p:ext uri="{BB962C8B-B14F-4D97-AF65-F5344CB8AC3E}">
        <p14:creationId xmlns:p14="http://schemas.microsoft.com/office/powerpoint/2010/main" val="3513474199"/>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brand_template_blue.potx" id="{480B23C3-38C8-4962-83A2-3297C539F5A5}" vid="{4711DFBC-8085-446F-AC17-C262437718B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E4CCBDE7341F342B3C6E2E3F6DF8451" ma:contentTypeVersion="23" ma:contentTypeDescription="Create a new document." ma:contentTypeScope="" ma:versionID="362bb73d9bf843a1448bfcdfba22f01b">
  <xsd:schema xmlns:xsd="http://www.w3.org/2001/XMLSchema" xmlns:xs="http://www.w3.org/2001/XMLSchema" xmlns:p="http://schemas.microsoft.com/office/2006/metadata/properties" xmlns:ns1="http://schemas.microsoft.com/sharepoint/v3" xmlns:ns2="e65fe6fb-d9aa-4632-811d-7304d1ca0958" xmlns:ns3="534416d7-04fa-4c21-920a-30277589a68e" xmlns:ns4="230e9df3-be65-4c73-a93b-d1236ebd677e" targetNamespace="http://schemas.microsoft.com/office/2006/metadata/properties" ma:root="true" ma:fieldsID="a0e8089f99cead61cba6076fc110025b" ns1:_="" ns2:_="" ns3:_="" ns4:_="">
    <xsd:import namespace="http://schemas.microsoft.com/sharepoint/v3"/>
    <xsd:import namespace="e65fe6fb-d9aa-4632-811d-7304d1ca0958"/>
    <xsd:import namespace="534416d7-04fa-4c21-920a-30277589a68e"/>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GenerationTime" minOccurs="0"/>
                <xsd:element ref="ns2:MediaServiceEventHashCode" minOccurs="0"/>
                <xsd:element ref="ns2:MediaServiceOCR" minOccurs="0"/>
                <xsd:element ref="ns2:Notes" minOccurs="0"/>
                <xsd:element ref="ns2:Thumbnail" minOccurs="0"/>
                <xsd:element ref="ns1:_ip_UnifiedCompliancePolicyProperties" minOccurs="0"/>
                <xsd:element ref="ns1:_ip_UnifiedCompliancePolicyUIAction" minOccurs="0"/>
                <xsd:element ref="ns2:MediaServiceSearchProperties" minOccurs="0"/>
                <xsd:element ref="ns2:MediaServiceDocTags" minOccurs="0"/>
                <xsd:element ref="ns2:MediaServiceObjectDetectorVersions" minOccurs="0"/>
                <xsd:element ref="ns2:MediaServiceSystemTag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65fe6fb-d9aa-4632-811d-7304d1ca09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Notes" ma:index="22" nillable="true" ma:displayName="Notes" ma:format="Dropdown" ma:internalName="Notes">
      <xsd:simpleType>
        <xsd:restriction base="dms:Note">
          <xsd:maxLength value="255"/>
        </xsd:restriction>
      </xsd:simpleType>
    </xsd:element>
    <xsd:element name="Thumbnail" ma:index="23" nillable="true" ma:displayName="Thumbnail" ma:format="Thumbnail" ma:internalName="Thumbnail">
      <xsd:simpleType>
        <xsd:restriction base="dms:Unknown"/>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DocTags" ma:index="27" nillable="true" ma:displayName="MediaServiceDocTags" ma:hidden="true" ma:internalName="MediaServiceDocTags" ma:readOnly="true">
      <xsd:simpleType>
        <xsd:restriction base="dms:Note"/>
      </xsd:simpleType>
    </xsd:element>
    <xsd:element name="MediaServiceObjectDetectorVersions" ma:index="28" nillable="true" ma:displayName="MediaServiceObjectDetectorVersions" ma:hidden="true" ma:indexed="true" ma:internalName="MediaServiceObjectDetectorVersions" ma:readOnly="true">
      <xsd:simpleType>
        <xsd:restriction base="dms:Text"/>
      </xsd:simpleType>
    </xsd:element>
    <xsd:element name="MediaServiceSystemTags" ma:index="29" nillable="true" ma:displayName="MediaServiceSystemTags" ma:hidden="true" ma:internalName="MediaServiceSystemTags" ma:readOnly="true">
      <xsd:simpleType>
        <xsd:restriction base="dms:Note"/>
      </xsd:simpleType>
    </xsd:element>
    <xsd:element name="MediaServiceLocation" ma:index="3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4416d7-04fa-4c21-920a-30277589a68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3de60c9-8356-494f-8f1f-78e24a3f724c}" ma:internalName="TaxCatchAll" ma:showField="CatchAllData" ma:web="534416d7-04fa-4c21-920a-30277589a6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230e9df3-be65-4c73-a93b-d1236ebd677e" xsi:nil="true"/>
    <lcf76f155ced4ddcb4097134ff3c332f xmlns="e65fe6fb-d9aa-4632-811d-7304d1ca0958">
      <Terms xmlns="http://schemas.microsoft.com/office/infopath/2007/PartnerControls"/>
    </lcf76f155ced4ddcb4097134ff3c332f>
    <Thumbnail xmlns="e65fe6fb-d9aa-4632-811d-7304d1ca0958" xsi:nil="true"/>
    <Notes xmlns="e65fe6fb-d9aa-4632-811d-7304d1ca0958" xsi:nil="true"/>
    <SharedWithUsers xmlns="534416d7-04fa-4c21-920a-30277589a68e">
      <UserInfo>
        <DisplayName/>
        <AccountId xsi:nil="true"/>
        <AccountType/>
      </UserInfo>
    </SharedWithUsers>
  </documentManagement>
</p:properties>
</file>

<file path=customXml/itemProps1.xml><?xml version="1.0" encoding="utf-8"?>
<ds:datastoreItem xmlns:ds="http://schemas.openxmlformats.org/officeDocument/2006/customXml" ds:itemID="{748ABD0A-24A3-4D7F-8171-B62EBE50DD45}">
  <ds:schemaRefs>
    <ds:schemaRef ds:uri="http://schemas.microsoft.com/sharepoint/v3/contenttype/forms"/>
  </ds:schemaRefs>
</ds:datastoreItem>
</file>

<file path=customXml/itemProps2.xml><?xml version="1.0" encoding="utf-8"?>
<ds:datastoreItem xmlns:ds="http://schemas.openxmlformats.org/officeDocument/2006/customXml" ds:itemID="{861C9BC3-3A05-42AC-ADA2-9856CCECD9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65fe6fb-d9aa-4632-811d-7304d1ca0958"/>
    <ds:schemaRef ds:uri="534416d7-04fa-4c21-920a-30277589a68e"/>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3EBCE13-6FB0-4D22-8E81-00DAA48E1878}">
  <ds:schemaRefs>
    <ds:schemaRef ds:uri="ceb325e3-3693-4588-b8fc-eee9566f45f7"/>
    <ds:schemaRef ds:uri="http://purl.org/dc/elements/1.1/"/>
    <ds:schemaRef ds:uri="http://schemas.openxmlformats.org/package/2006/metadata/core-properties"/>
    <ds:schemaRef ds:uri="http://purl.org/dc/terms/"/>
    <ds:schemaRef ds:uri="http://schemas.microsoft.com/office/2006/documentManagement/types"/>
    <ds:schemaRef ds:uri="http://www.w3.org/XML/1998/namespace"/>
    <ds:schemaRef ds:uri="http://purl.org/dc/dcmitype/"/>
    <ds:schemaRef ds:uri="http://schemas.microsoft.com/office/infopath/2007/PartnerControls"/>
    <ds:schemaRef ds:uri="8e609c44-086b-4b89-ad52-586a7bb4ddd8"/>
    <ds:schemaRef ds:uri="http://schemas.microsoft.com/office/2006/metadata/properties"/>
    <ds:schemaRef ds:uri="http://schemas.microsoft.com/sharepoint/v3"/>
    <ds:schemaRef ds:uri="230e9df3-be65-4c73-a93b-d1236ebd677e"/>
    <ds:schemaRef ds:uri="e65fe6fb-d9aa-4632-811d-7304d1ca0958"/>
    <ds:schemaRef ds:uri="534416d7-04fa-4c21-920a-30277589a68e"/>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otalTime>404</TotalTime>
  <Words>1545</Words>
  <Application>Microsoft Office PowerPoint</Application>
  <PresentationFormat>Widescreen</PresentationFormat>
  <Paragraphs>106</Paragraphs>
  <Slides>2</Slides>
  <Notes>1</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vt:i4>
      </vt:variant>
    </vt:vector>
  </HeadingPairs>
  <TitlesOfParts>
    <vt:vector size="12" baseType="lpstr">
      <vt:lpstr>Aptos</vt:lpstr>
      <vt:lpstr>Arial</vt:lpstr>
      <vt:lpstr>Consolas</vt:lpstr>
      <vt:lpstr>Noto Sans</vt:lpstr>
      <vt:lpstr>Segoe UI</vt:lpstr>
      <vt:lpstr>Segoe UI Semibold</vt:lpstr>
      <vt:lpstr>Tahoma</vt:lpstr>
      <vt:lpstr>Wingdings</vt:lpstr>
      <vt:lpstr>White Template</vt:lpstr>
      <vt:lpstr>think-cell Slide</vt:lpstr>
      <vt:lpstr>Windows Server 2025 for device partners</vt:lpstr>
      <vt:lpstr>Windows Server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Server 2025 Battlecard</dc:title>
  <dc:creator>Vera Pashkevich</dc:creator>
  <cp:lastModifiedBy>Warner-Duncan, Zhane</cp:lastModifiedBy>
  <cp:revision>81</cp:revision>
  <dcterms:created xsi:type="dcterms:W3CDTF">2024-04-24T21:06:36Z</dcterms:created>
  <dcterms:modified xsi:type="dcterms:W3CDTF">2025-01-21T14:31:14Z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_dlc_policyId">
    <vt:lpwstr>0x0101005BF16768A037DC4AB3E256D9300CEF7D|-369733750</vt:lpwstr>
  </property>
  <property fmtid="{D5CDD505-2E9C-101B-9397-08002B2CF9AE}" pid="4" name="ItemRetentionFormula">
    <vt:lpwstr>&lt;formula id="Microsoft.Office.RecordsManagement.PolicyFeatures.Expiration.Formula.BuiltIn"&gt;&lt;number&gt;30&lt;/number&gt;&lt;property&gt;Modified&lt;/property&gt;&lt;propertyId&gt;28cf69c5-fa48-462a-b5cd-27b6f9d2bd5f&lt;/propertyId&gt;&lt;period&gt;days&lt;/period&gt;&lt;/formula&gt;</vt:lpwstr>
  </property>
  <property fmtid="{D5CDD505-2E9C-101B-9397-08002B2CF9AE}" pid="5" name="ContentTypeId">
    <vt:lpwstr>0x0101009E4CCBDE7341F342B3C6E2E3F6DF8451</vt:lpwstr>
  </property>
  <property fmtid="{D5CDD505-2E9C-101B-9397-08002B2CF9AE}" pid="6" name="Order">
    <vt:r8>82500</vt:r8>
  </property>
  <property fmtid="{D5CDD505-2E9C-101B-9397-08002B2CF9AE}" pid="7" name="xd_Signature">
    <vt:bool>false</vt:bool>
  </property>
  <property fmtid="{D5CDD505-2E9C-101B-9397-08002B2CF9AE}" pid="8" name="xd_ProgID">
    <vt:lpwstr/>
  </property>
  <property fmtid="{D5CDD505-2E9C-101B-9397-08002B2CF9AE}" pid="9" name="Product">
    <vt:lpwstr>;#Windows Server 2025;#</vt:lpwstr>
  </property>
  <property fmtid="{D5CDD505-2E9C-101B-9397-08002B2CF9AE}" pid="10" name="IsFolder">
    <vt:bool>false</vt:bool>
  </property>
  <property fmtid="{D5CDD505-2E9C-101B-9397-08002B2CF9AE}" pid="11" name="_SourceUrl">
    <vt:lpwstr/>
  </property>
  <property fmtid="{D5CDD505-2E9C-101B-9397-08002B2CF9AE}" pid="12" name="_SharedFileIndex">
    <vt:lpwstr/>
  </property>
  <property fmtid="{D5CDD505-2E9C-101B-9397-08002B2CF9AE}" pid="13" name="Audience">
    <vt:lpwstr>;#To-OEM;#To-Reseller;#To-Disti;#</vt:lpwstr>
  </property>
  <property fmtid="{D5CDD505-2E9C-101B-9397-08002B2CF9AE}" pid="14" name="LOB">
    <vt:lpwstr>;#Apps &amp; Infra;#</vt:lpwstr>
  </property>
  <property fmtid="{D5CDD505-2E9C-101B-9397-08002B2CF9AE}" pid="15" name="ComplianceAssetId">
    <vt:lpwstr/>
  </property>
  <property fmtid="{D5CDD505-2E9C-101B-9397-08002B2CF9AE}" pid="16" name="TemplateUrl">
    <vt:lpwstr/>
  </property>
  <property fmtid="{D5CDD505-2E9C-101B-9397-08002B2CF9AE}" pid="17" name="DPCLink">
    <vt:lpwstr>, </vt:lpwstr>
  </property>
  <property fmtid="{D5CDD505-2E9C-101B-9397-08002B2CF9AE}" pid="18" name="_ExtendedDescription">
    <vt:lpwstr/>
  </property>
  <property fmtid="{D5CDD505-2E9C-101B-9397-08002B2CF9AE}" pid="19" name="Hidden">
    <vt:bool>false</vt:bool>
  </property>
  <property fmtid="{D5CDD505-2E9C-101B-9397-08002B2CF9AE}" pid="20" name="TriggerFlowInfo">
    <vt:lpwstr/>
  </property>
  <property fmtid="{D5CDD505-2E9C-101B-9397-08002B2CF9AE}" pid="21" name="Cycle">
    <vt:lpwstr>FY25</vt:lpwstr>
  </property>
  <property fmtid="{D5CDD505-2E9C-101B-9397-08002B2CF9AE}" pid="22" name="AssetType">
    <vt:lpwstr>;#Battlecard;#</vt:lpwstr>
  </property>
</Properties>
</file>