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27" r:id="rId5"/>
  </p:sldMasterIdLst>
  <p:notesMasterIdLst>
    <p:notesMasterId r:id="rId8"/>
  </p:notesMasterIdLst>
  <p:sldIdLst>
    <p:sldId id="1857" r:id="rId6"/>
    <p:sldId id="1858"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E3FA838-7FE9-71D3-E6C6-A45765BAC8DC}" name="Claudia Finn" initials="CF" userId="S::claudia@mixconsultinggroup.com::55050df3-cf4f-47a5-8905-162b1e461842" providerId="AD"/>
  <p188:author id="{BE2F599C-32FB-344A-CAED-00518659EC6F}" name="Vera Pashkevich" initials="VP" userId="S::vera@mixconsultinggroup.com::63f6e3e0-371b-4e27-ab0e-14edb0d7916a" providerId="AD"/>
  <p188:author id="{E5ECD9BF-0685-7906-0D82-EB5BB200F991}" name="Jessica Crespino" initials="JC" userId="S::jessica@mixconsultinggroup.com::cdb65ab6-d4b4-4b05-bcaa-faaafc90a5f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B6E9"/>
    <a:srgbClr val="8C4917"/>
    <a:srgbClr val="2A7CD0"/>
    <a:srgbClr val="DEE0E4"/>
    <a:srgbClr val="263355"/>
    <a:srgbClr val="080C11"/>
    <a:srgbClr val="4B91CF"/>
    <a:srgbClr val="4E95D3"/>
    <a:srgbClr val="5098D7"/>
    <a:srgbClr val="4C94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2EF77F-4C0F-4F2F-996C-45D06D7F83DB}" v="2" dt="2024-10-08T20:23:17.7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0" d="100"/>
          <a:sy n="150" d="100"/>
        </p:scale>
        <p:origin x="288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heme" Target="theme/theme1.xml"/><Relationship Id="rId5" Type="http://schemas.openxmlformats.org/officeDocument/2006/relationships/slideMaster" Target="slideMasters/slideMaster2.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dPt>
            <c:idx val="0"/>
            <c:bubble3D val="0"/>
            <c:spPr>
              <a:gradFill flip="none" rotWithShape="1">
                <a:gsLst>
                  <a:gs pos="0">
                    <a:schemeClr val="tx2">
                      <a:lumMod val="25000"/>
                      <a:lumOff val="75000"/>
                    </a:schemeClr>
                  </a:gs>
                  <a:gs pos="72000">
                    <a:schemeClr val="tx2">
                      <a:lumMod val="75000"/>
                      <a:lumOff val="25000"/>
                    </a:schemeClr>
                  </a:gs>
                </a:gsLst>
                <a:lin ang="5400000" scaled="1"/>
                <a:tileRect/>
              </a:gradFill>
              <a:ln w="19050">
                <a:solidFill>
                  <a:schemeClr val="lt1"/>
                </a:solidFill>
              </a:ln>
              <a:effectLst/>
            </c:spPr>
            <c:extLst>
              <c:ext xmlns:c16="http://schemas.microsoft.com/office/drawing/2014/chart" uri="{C3380CC4-5D6E-409C-BE32-E72D297353CC}">
                <c16:uniqueId val="{00000001-7640-48F7-9429-EAAAF6204776}"/>
              </c:ext>
            </c:extLst>
          </c:dPt>
          <c:dPt>
            <c:idx val="1"/>
            <c:bubble3D val="0"/>
            <c:spPr>
              <a:gradFill>
                <a:gsLst>
                  <a:gs pos="0">
                    <a:schemeClr val="accent2"/>
                  </a:gs>
                  <a:gs pos="72000">
                    <a:schemeClr val="accent2">
                      <a:lumMod val="50000"/>
                    </a:schemeClr>
                  </a:gs>
                </a:gsLst>
                <a:lin ang="5400000" scaled="1"/>
              </a:gradFill>
              <a:ln w="19050">
                <a:solidFill>
                  <a:schemeClr val="lt1"/>
                </a:solidFill>
              </a:ln>
              <a:effectLst/>
            </c:spPr>
            <c:extLst>
              <c:ext xmlns:c16="http://schemas.microsoft.com/office/drawing/2014/chart" uri="{C3380CC4-5D6E-409C-BE32-E72D297353CC}">
                <c16:uniqueId val="{00000003-7640-48F7-9429-EAAAF6204776}"/>
              </c:ext>
            </c:extLst>
          </c:dPt>
          <c:cat>
            <c:strRef>
              <c:f>Sheet1!$A$2:$A$3</c:f>
              <c:strCache>
                <c:ptCount val="2"/>
                <c:pt idx="0">
                  <c:v>1st Qtr</c:v>
                </c:pt>
                <c:pt idx="1">
                  <c:v>2nd Qtr</c:v>
                </c:pt>
              </c:strCache>
            </c:strRef>
          </c:cat>
          <c:val>
            <c:numRef>
              <c:f>Sheet1!$B$2:$B$3</c:f>
              <c:numCache>
                <c:formatCode>General</c:formatCode>
                <c:ptCount val="2"/>
                <c:pt idx="0">
                  <c:v>54</c:v>
                </c:pt>
                <c:pt idx="1">
                  <c:v>46</c:v>
                </c:pt>
              </c:numCache>
            </c:numRef>
          </c:val>
          <c:extLst>
            <c:ext xmlns:c16="http://schemas.microsoft.com/office/drawing/2014/chart" uri="{C3380CC4-5D6E-409C-BE32-E72D297353CC}">
              <c16:uniqueId val="{00000004-7640-48F7-9429-EAAAF6204776}"/>
            </c:ext>
          </c:extLst>
        </c:ser>
        <c:dLbls>
          <c:showLegendKey val="0"/>
          <c:showVal val="0"/>
          <c:showCatName val="0"/>
          <c:showSerName val="0"/>
          <c:showPercent val="0"/>
          <c:showBubbleSize val="0"/>
          <c:showLeaderLines val="1"/>
        </c:dLbls>
        <c:firstSliceAng val="0"/>
        <c:holeSize val="72"/>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dPt>
            <c:idx val="0"/>
            <c:bubble3D val="0"/>
            <c:spPr>
              <a:gradFill flip="none" rotWithShape="1">
                <a:gsLst>
                  <a:gs pos="0">
                    <a:schemeClr val="tx2">
                      <a:lumMod val="25000"/>
                      <a:lumOff val="75000"/>
                    </a:schemeClr>
                  </a:gs>
                  <a:gs pos="72000">
                    <a:schemeClr val="tx2">
                      <a:lumMod val="75000"/>
                      <a:lumOff val="25000"/>
                    </a:schemeClr>
                  </a:gs>
                </a:gsLst>
                <a:lin ang="5400000" scaled="1"/>
                <a:tileRect/>
              </a:gradFill>
              <a:ln w="19050">
                <a:solidFill>
                  <a:schemeClr val="lt1"/>
                </a:solidFill>
              </a:ln>
              <a:effectLst/>
            </c:spPr>
            <c:extLst>
              <c:ext xmlns:c16="http://schemas.microsoft.com/office/drawing/2014/chart" uri="{C3380CC4-5D6E-409C-BE32-E72D297353CC}">
                <c16:uniqueId val="{00000001-7640-48F7-9429-EAAAF6204776}"/>
              </c:ext>
            </c:extLst>
          </c:dPt>
          <c:dPt>
            <c:idx val="1"/>
            <c:bubble3D val="0"/>
            <c:spPr>
              <a:gradFill>
                <a:gsLst>
                  <a:gs pos="0">
                    <a:schemeClr val="accent2"/>
                  </a:gs>
                  <a:gs pos="72000">
                    <a:schemeClr val="accent2">
                      <a:lumMod val="50000"/>
                    </a:schemeClr>
                  </a:gs>
                </a:gsLst>
                <a:lin ang="5400000" scaled="1"/>
              </a:gradFill>
              <a:ln w="19050">
                <a:solidFill>
                  <a:schemeClr val="lt1"/>
                </a:solidFill>
              </a:ln>
              <a:effectLst/>
            </c:spPr>
            <c:extLst>
              <c:ext xmlns:c16="http://schemas.microsoft.com/office/drawing/2014/chart" uri="{C3380CC4-5D6E-409C-BE32-E72D297353CC}">
                <c16:uniqueId val="{00000003-7640-48F7-9429-EAAAF6204776}"/>
              </c:ext>
            </c:extLst>
          </c:dPt>
          <c:cat>
            <c:strRef>
              <c:f>Sheet1!$A$2:$A$3</c:f>
              <c:strCache>
                <c:ptCount val="2"/>
                <c:pt idx="0">
                  <c:v>1st Qtr</c:v>
                </c:pt>
                <c:pt idx="1">
                  <c:v>2nd Qtr</c:v>
                </c:pt>
              </c:strCache>
            </c:strRef>
          </c:cat>
          <c:val>
            <c:numRef>
              <c:f>Sheet1!$B$2:$B$3</c:f>
              <c:numCache>
                <c:formatCode>General</c:formatCode>
                <c:ptCount val="2"/>
                <c:pt idx="0">
                  <c:v>60</c:v>
                </c:pt>
                <c:pt idx="1">
                  <c:v>40</c:v>
                </c:pt>
              </c:numCache>
            </c:numRef>
          </c:val>
          <c:extLst>
            <c:ext xmlns:c16="http://schemas.microsoft.com/office/drawing/2014/chart" uri="{C3380CC4-5D6E-409C-BE32-E72D297353CC}">
              <c16:uniqueId val="{00000004-7640-48F7-9429-EAAAF6204776}"/>
            </c:ext>
          </c:extLst>
        </c:ser>
        <c:dLbls>
          <c:showLegendKey val="0"/>
          <c:showVal val="0"/>
          <c:showCatName val="0"/>
          <c:showSerName val="0"/>
          <c:showPercent val="0"/>
          <c:showBubbleSize val="0"/>
          <c:showLeaderLines val="1"/>
        </c:dLbls>
        <c:firstSliceAng val="0"/>
        <c:holeSize val="72"/>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dPt>
            <c:idx val="0"/>
            <c:bubble3D val="0"/>
            <c:spPr>
              <a:gradFill flip="none" rotWithShape="1">
                <a:gsLst>
                  <a:gs pos="0">
                    <a:schemeClr val="tx2">
                      <a:lumMod val="25000"/>
                      <a:lumOff val="75000"/>
                    </a:schemeClr>
                  </a:gs>
                  <a:gs pos="72000">
                    <a:schemeClr val="tx2">
                      <a:lumMod val="75000"/>
                      <a:lumOff val="25000"/>
                    </a:schemeClr>
                  </a:gs>
                </a:gsLst>
                <a:lin ang="5400000" scaled="1"/>
                <a:tileRect/>
              </a:gradFill>
              <a:ln w="19050">
                <a:solidFill>
                  <a:schemeClr val="lt1"/>
                </a:solidFill>
              </a:ln>
              <a:effectLst/>
            </c:spPr>
            <c:extLst>
              <c:ext xmlns:c16="http://schemas.microsoft.com/office/drawing/2014/chart" uri="{C3380CC4-5D6E-409C-BE32-E72D297353CC}">
                <c16:uniqueId val="{00000001-7640-48F7-9429-EAAAF6204776}"/>
              </c:ext>
            </c:extLst>
          </c:dPt>
          <c:dPt>
            <c:idx val="1"/>
            <c:bubble3D val="0"/>
            <c:spPr>
              <a:gradFill>
                <a:gsLst>
                  <a:gs pos="0">
                    <a:schemeClr val="accent2"/>
                  </a:gs>
                  <a:gs pos="72000">
                    <a:schemeClr val="accent2">
                      <a:lumMod val="50000"/>
                    </a:schemeClr>
                  </a:gs>
                </a:gsLst>
                <a:lin ang="5400000" scaled="1"/>
              </a:gradFill>
              <a:ln w="19050">
                <a:solidFill>
                  <a:schemeClr val="lt1"/>
                </a:solidFill>
              </a:ln>
              <a:effectLst/>
            </c:spPr>
            <c:extLst>
              <c:ext xmlns:c16="http://schemas.microsoft.com/office/drawing/2014/chart" uri="{C3380CC4-5D6E-409C-BE32-E72D297353CC}">
                <c16:uniqueId val="{00000003-7640-48F7-9429-EAAAF6204776}"/>
              </c:ext>
            </c:extLst>
          </c:dPt>
          <c:cat>
            <c:strRef>
              <c:f>Sheet1!$A$2:$A$3</c:f>
              <c:strCache>
                <c:ptCount val="2"/>
                <c:pt idx="0">
                  <c:v>1st Qtr</c:v>
                </c:pt>
                <c:pt idx="1">
                  <c:v>2nd Qtr</c:v>
                </c:pt>
              </c:strCache>
            </c:strRef>
          </c:cat>
          <c:val>
            <c:numRef>
              <c:f>Sheet1!$B$2:$B$3</c:f>
              <c:numCache>
                <c:formatCode>General</c:formatCode>
                <c:ptCount val="2"/>
                <c:pt idx="0">
                  <c:v>90</c:v>
                </c:pt>
                <c:pt idx="1">
                  <c:v>10</c:v>
                </c:pt>
              </c:numCache>
            </c:numRef>
          </c:val>
          <c:extLst>
            <c:ext xmlns:c16="http://schemas.microsoft.com/office/drawing/2014/chart" uri="{C3380CC4-5D6E-409C-BE32-E72D297353CC}">
              <c16:uniqueId val="{00000004-7640-48F7-9429-EAAAF6204776}"/>
            </c:ext>
          </c:extLst>
        </c:ser>
        <c:dLbls>
          <c:showLegendKey val="0"/>
          <c:showVal val="0"/>
          <c:showCatName val="0"/>
          <c:showSerName val="0"/>
          <c:showPercent val="0"/>
          <c:showBubbleSize val="0"/>
          <c:showLeaderLines val="1"/>
        </c:dLbls>
        <c:firstSliceAng val="0"/>
        <c:holeSize val="72"/>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42CD80-CB69-4E56-82AC-7491245F45DE}" type="datetimeFigureOut">
              <a:rPr lang="en-US" smtClean="0"/>
              <a:t>1/21/2025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54A96C-82AA-4260-91D7-26F7C0FD0457}" type="slidenum">
              <a:rPr lang="en-US" smtClean="0"/>
              <a:t>‹#›</a:t>
            </a:fld>
            <a:endParaRPr lang="en-US"/>
          </a:p>
        </p:txBody>
      </p:sp>
    </p:spTree>
    <p:extLst>
      <p:ext uri="{BB962C8B-B14F-4D97-AF65-F5344CB8AC3E}">
        <p14:creationId xmlns:p14="http://schemas.microsoft.com/office/powerpoint/2010/main" val="1454092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754A96C-82AA-4260-91D7-26F7C0FD0457}" type="slidenum">
              <a:rPr lang="en-US" smtClean="0"/>
              <a:t>1</a:t>
            </a:fld>
            <a:endParaRPr lang="en-US"/>
          </a:p>
        </p:txBody>
      </p:sp>
    </p:spTree>
    <p:extLst>
      <p:ext uri="{BB962C8B-B14F-4D97-AF65-F5344CB8AC3E}">
        <p14:creationId xmlns:p14="http://schemas.microsoft.com/office/powerpoint/2010/main" val="2115243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54A96C-82AA-4260-91D7-26F7C0FD045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281821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Master" Target="../slideMasters/slideMaster1.xml"/><Relationship Id="rId4" Type="http://schemas.openxmlformats.org/officeDocument/2006/relationships/image" Target="../media/image17.jpe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Master" Target="../slideMasters/slideMaster1.xml"/><Relationship Id="rId5" Type="http://schemas.openxmlformats.org/officeDocument/2006/relationships/image" Target="../media/image21.jpeg"/><Relationship Id="rId4" Type="http://schemas.openxmlformats.org/officeDocument/2006/relationships/image" Target="../media/image20.jpe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Master" Target="../slideMasters/slideMaster1.xml"/><Relationship Id="rId4" Type="http://schemas.openxmlformats.org/officeDocument/2006/relationships/image" Target="../media/image26.jpe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Master" Target="../slideMasters/slideMaster1.xml"/><Relationship Id="rId5" Type="http://schemas.openxmlformats.org/officeDocument/2006/relationships/image" Target="../media/image30.jpeg"/><Relationship Id="rId4" Type="http://schemas.openxmlformats.org/officeDocument/2006/relationships/image" Target="../media/image29.jpe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Master" Target="../slideMasters/slideMaster1.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Master" Target="../slideMasters/slideMaster1.xml"/><Relationship Id="rId4" Type="http://schemas.openxmlformats.org/officeDocument/2006/relationships/image" Target="../media/image38.jpe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Master" Target="../slideMasters/slideMaster1.xml"/><Relationship Id="rId5" Type="http://schemas.openxmlformats.org/officeDocument/2006/relationships/image" Target="../media/image39.jpeg"/><Relationship Id="rId4" Type="http://schemas.openxmlformats.org/officeDocument/2006/relationships/image" Target="../media/image38.jpe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Master" Target="../slideMasters/slideMaster1.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Master" Target="../slideMasters/slideMaster1.xml"/><Relationship Id="rId5" Type="http://schemas.openxmlformats.org/officeDocument/2006/relationships/image" Target="../media/image53.svg"/><Relationship Id="rId4" Type="http://schemas.openxmlformats.org/officeDocument/2006/relationships/image" Target="../media/image52.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Master" Target="../slideMasters/slideMaster1.xml"/><Relationship Id="rId4" Type="http://schemas.openxmlformats.org/officeDocument/2006/relationships/image" Target="../media/image58.sv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4.emf"/><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4.emf"/><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4.emf"/><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Master" Target="../slideMasters/slideMaster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alkin">
    <p:bg bwMode="black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MS logo white - EMF">
            <a:extLst>
              <a:ext uri="{FF2B5EF4-FFF2-40B4-BE49-F238E27FC236}">
                <a16:creationId xmlns:a16="http://schemas.microsoft.com/office/drawing/2014/main" id="{D097E9EF-B216-4E85-A979-78D3C6F371D2}"/>
              </a:ext>
            </a:extLst>
          </p:cNvPr>
          <p:cNvPicPr>
            <a:picLocks noChangeAspect="1"/>
          </p:cNvPicPr>
          <p:nvPr userDrawn="1"/>
        </p:nvPicPr>
        <p:blipFill rotWithShape="1">
          <a:blip r:embed="rId3"/>
          <a:srcRect l="11763" t="27714" r="11763" b="27714"/>
          <a:stretch/>
        </p:blipFill>
        <p:spPr bwMode="white">
          <a:xfrm>
            <a:off x="574675" y="540417"/>
            <a:ext cx="1808480" cy="387404"/>
          </a:xfrm>
          <a:prstGeom prst="rect">
            <a:avLst/>
          </a:prstGeom>
        </p:spPr>
      </p:pic>
    </p:spTree>
    <p:extLst>
      <p:ext uri="{BB962C8B-B14F-4D97-AF65-F5344CB8AC3E}">
        <p14:creationId xmlns:p14="http://schemas.microsoft.com/office/powerpoint/2010/main" val="181681064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bg bwMode="black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MS logo gray - EMF">
            <a:extLst>
              <a:ext uri="{FF2B5EF4-FFF2-40B4-BE49-F238E27FC236}">
                <a16:creationId xmlns:a16="http://schemas.microsoft.com/office/drawing/2014/main" id="{B244022D-0BB1-BB42-DF87-86A83C850B2E}"/>
              </a:ext>
            </a:extLst>
          </p:cNvPr>
          <p:cNvPicPr>
            <a:picLocks noChangeAspect="1"/>
          </p:cNvPicPr>
          <p:nvPr userDrawn="1"/>
        </p:nvPicPr>
        <p:blipFill rotWithShape="1">
          <a:blip r:embed="rId3"/>
          <a:srcRect l="11451" t="32475" r="10216" b="33708"/>
          <a:stretch/>
        </p:blipFill>
        <p:spPr bwMode="black">
          <a:xfrm>
            <a:off x="567055" y="581977"/>
            <a:ext cx="1854200" cy="294217"/>
          </a:xfrm>
          <a:prstGeom prst="rect">
            <a:avLst/>
          </a:prstGeom>
        </p:spPr>
      </p:pic>
      <p:sp>
        <p:nvSpPr>
          <p:cNvPr id="9" name="Title 1"/>
          <p:cNvSpPr>
            <a:spLocks noGrp="1"/>
          </p:cNvSpPr>
          <p:nvPr>
            <p:ph type="title" hasCustomPrompt="1"/>
          </p:nvPr>
        </p:nvSpPr>
        <p:spPr bwMode="black">
          <a:xfrm>
            <a:off x="585216" y="1459914"/>
            <a:ext cx="3898901" cy="2954655"/>
          </a:xfrm>
          <a:noFill/>
        </p:spPr>
        <p:txBody>
          <a:bodyPr vert="horz" wrap="square" lIns="0" tIns="0" rIns="0" bIns="0" rtlCol="0" anchor="b" anchorCtr="0">
            <a:normAutofit/>
          </a:bodyPr>
          <a:lstStyle>
            <a:lvl1pPr>
              <a:defRPr lang="en-US" sz="4800" dirty="0">
                <a:solidFill>
                  <a:schemeClr val="accent1"/>
                </a:solidFill>
              </a:defRPr>
            </a:lvl1pPr>
          </a:lstStyle>
          <a:p>
            <a:pPr lvl="0"/>
            <a:r>
              <a:rPr lang="en-US"/>
              <a:t>Event name or presentation title </a:t>
            </a:r>
          </a:p>
        </p:txBody>
      </p:sp>
      <p:sp>
        <p:nvSpPr>
          <p:cNvPr id="5" name="Text Placeholder 4"/>
          <p:cNvSpPr>
            <a:spLocks noGrp="1"/>
          </p:cNvSpPr>
          <p:nvPr>
            <p:ph type="body" sz="quarter" idx="12" hasCustomPrompt="1"/>
          </p:nvPr>
        </p:nvSpPr>
        <p:spPr bwMode="black">
          <a:xfrm>
            <a:off x="584200" y="4846320"/>
            <a:ext cx="3895344" cy="246221"/>
          </a:xfrm>
          <a:noFill/>
        </p:spPr>
        <p:txBody>
          <a:bodyPr wrap="square" lIns="0" tIns="0" rIns="0" bIns="0">
            <a:spAutoFit/>
          </a:bodyPr>
          <a:lstStyle>
            <a:lvl1pPr marL="0" indent="0">
              <a:spcBef>
                <a:spcPts val="0"/>
              </a:spcBef>
              <a:buNone/>
              <a:defRPr sz="1600" spc="0" baseline="0">
                <a:solidFill>
                  <a:schemeClr val="tx2"/>
                </a:solidFill>
                <a:latin typeface="+mj-lt"/>
                <a:cs typeface="Segoe UI" panose="020B0502040204020203" pitchFamily="34" charset="0"/>
              </a:defRPr>
            </a:lvl1pPr>
          </a:lstStyle>
          <a:p>
            <a:pPr lvl="0"/>
            <a:r>
              <a:rPr lang="en-US"/>
              <a:t>Speaker name or subtitle text</a:t>
            </a:r>
          </a:p>
        </p:txBody>
      </p:sp>
    </p:spTree>
    <p:extLst>
      <p:ext uri="{BB962C8B-B14F-4D97-AF65-F5344CB8AC3E}">
        <p14:creationId xmlns:p14="http://schemas.microsoft.com/office/powerpoint/2010/main" val="31799421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48">
          <p15:clr>
            <a:srgbClr val="5ACBF0"/>
          </p15:clr>
        </p15:guide>
        <p15:guide id="3" pos="6144">
          <p15:clr>
            <a:srgbClr val="5ACBF0"/>
          </p15:clr>
        </p15:guide>
        <p15:guide id="4" orient="horz" pos="21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MS logo gray - EMF">
            <a:extLst>
              <a:ext uri="{FF2B5EF4-FFF2-40B4-BE49-F238E27FC236}">
                <a16:creationId xmlns:a16="http://schemas.microsoft.com/office/drawing/2014/main" id="{3B0D12AE-ADCF-1091-117F-BB03F7EC506E}"/>
              </a:ext>
            </a:extLst>
          </p:cNvPr>
          <p:cNvPicPr>
            <a:picLocks noChangeAspect="1"/>
          </p:cNvPicPr>
          <p:nvPr userDrawn="1"/>
        </p:nvPicPr>
        <p:blipFill rotWithShape="1">
          <a:blip r:embed="rId3"/>
          <a:srcRect l="11451" t="32475" r="10216" b="33708"/>
          <a:stretch/>
        </p:blipFill>
        <p:spPr bwMode="black">
          <a:xfrm>
            <a:off x="567055" y="581977"/>
            <a:ext cx="1854200" cy="294217"/>
          </a:xfrm>
          <a:prstGeom prst="rect">
            <a:avLst/>
          </a:prstGeom>
        </p:spPr>
      </p:pic>
      <p:sp>
        <p:nvSpPr>
          <p:cNvPr id="2" name="Title 1">
            <a:extLst>
              <a:ext uri="{FF2B5EF4-FFF2-40B4-BE49-F238E27FC236}">
                <a16:creationId xmlns:a16="http://schemas.microsoft.com/office/drawing/2014/main" id="{FF2427BA-E9BA-7256-9B3F-95A47E6A7890}"/>
              </a:ext>
            </a:extLst>
          </p:cNvPr>
          <p:cNvSpPr>
            <a:spLocks noGrp="1"/>
          </p:cNvSpPr>
          <p:nvPr>
            <p:ph type="title" hasCustomPrompt="1"/>
          </p:nvPr>
        </p:nvSpPr>
        <p:spPr bwMode="black">
          <a:xfrm>
            <a:off x="585216" y="1459914"/>
            <a:ext cx="3898901" cy="2954655"/>
          </a:xfrm>
          <a:noFill/>
        </p:spPr>
        <p:txBody>
          <a:bodyPr vert="horz" wrap="square" lIns="0" tIns="0" rIns="0" bIns="0" rtlCol="0" anchor="b" anchorCtr="0">
            <a:normAutofit/>
          </a:bodyPr>
          <a:lstStyle>
            <a:lvl1pPr>
              <a:defRPr lang="en-US" sz="4800" dirty="0">
                <a:solidFill>
                  <a:schemeClr val="accent3"/>
                </a:solidFill>
              </a:defRPr>
            </a:lvl1pPr>
          </a:lstStyle>
          <a:p>
            <a:pPr lvl="0"/>
            <a:r>
              <a:rPr lang="en-US"/>
              <a:t>Event name or presentation title </a:t>
            </a:r>
          </a:p>
        </p:txBody>
      </p:sp>
      <p:sp>
        <p:nvSpPr>
          <p:cNvPr id="3" name="Text Placeholder 4">
            <a:extLst>
              <a:ext uri="{FF2B5EF4-FFF2-40B4-BE49-F238E27FC236}">
                <a16:creationId xmlns:a16="http://schemas.microsoft.com/office/drawing/2014/main" id="{897FAD9B-A5D2-21B8-8608-91E00CEB9870}"/>
              </a:ext>
            </a:extLst>
          </p:cNvPr>
          <p:cNvSpPr>
            <a:spLocks noGrp="1"/>
          </p:cNvSpPr>
          <p:nvPr>
            <p:ph type="body" sz="quarter" idx="12" hasCustomPrompt="1"/>
          </p:nvPr>
        </p:nvSpPr>
        <p:spPr bwMode="black">
          <a:xfrm>
            <a:off x="584200" y="4846320"/>
            <a:ext cx="3895344" cy="246221"/>
          </a:xfrm>
          <a:noFill/>
        </p:spPr>
        <p:txBody>
          <a:bodyPr wrap="square" lIns="0" tIns="0" rIns="0" bIns="0">
            <a:spAutoFit/>
          </a:bodyPr>
          <a:lstStyle>
            <a:lvl1pPr marL="0" indent="0">
              <a:spcBef>
                <a:spcPts val="0"/>
              </a:spcBef>
              <a:buNone/>
              <a:defRPr sz="1600" spc="0" baseline="0">
                <a:solidFill>
                  <a:schemeClr val="tx2"/>
                </a:solidFill>
                <a:latin typeface="+mj-lt"/>
                <a:cs typeface="Segoe UI" panose="020B0502040204020203" pitchFamily="34" charset="0"/>
              </a:defRPr>
            </a:lvl1pPr>
          </a:lstStyle>
          <a:p>
            <a:pPr lvl="0"/>
            <a:r>
              <a:rPr lang="en-US"/>
              <a:t>Speaker name or subtitle text</a:t>
            </a:r>
          </a:p>
        </p:txBody>
      </p:sp>
    </p:spTree>
    <p:extLst>
      <p:ext uri="{BB962C8B-B14F-4D97-AF65-F5344CB8AC3E}">
        <p14:creationId xmlns:p14="http://schemas.microsoft.com/office/powerpoint/2010/main" val="225065007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199" y="2059622"/>
            <a:ext cx="4734561" cy="1477328"/>
          </a:xfrm>
          <a:noFill/>
        </p:spPr>
        <p:txBody>
          <a:bodyPr wrap="square" lIns="0" tIns="0" rIns="0" bIns="0" anchor="b" anchorCtr="0">
            <a:spAutoFit/>
          </a:bodyPr>
          <a:lstStyle>
            <a:lvl1pPr>
              <a:defRPr sz="4800" spc="-50" baseline="0">
                <a:solidFill>
                  <a:schemeClr val="accent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199" y="4847464"/>
            <a:ext cx="3898901" cy="246221"/>
          </a:xfrm>
          <a:noFill/>
        </p:spPr>
        <p:txBody>
          <a:bodyPr wrap="square" lIns="0" tIns="0" rIns="0" bIns="0">
            <a:spAutoFit/>
          </a:bodyPr>
          <a:lstStyle>
            <a:lvl1pPr marL="0" indent="0">
              <a:spcBef>
                <a:spcPts val="0"/>
              </a:spcBef>
              <a:buNone/>
              <a:defRPr sz="1600" spc="0" baseline="0">
                <a:solidFill>
                  <a:schemeClr val="tx1"/>
                </a:solidFill>
                <a:latin typeface="+mj-lt"/>
                <a:cs typeface="Segoe UI" panose="020B0502040204020203" pitchFamily="34" charset="0"/>
              </a:defRPr>
            </a:lvl1pPr>
          </a:lstStyle>
          <a:p>
            <a:pPr lvl="0"/>
            <a:r>
              <a:rPr lang="en-US"/>
              <a:t>Speaker name or subtitle text</a:t>
            </a:r>
          </a:p>
        </p:txBody>
      </p:sp>
      <p:sp>
        <p:nvSpPr>
          <p:cNvPr id="8" name="Picture Placeholder" descr="This photo is a 'placeholder' only. Drag or drop your photo here, or click and tap the center to insert a photo.">
            <a:extLst>
              <a:ext uri="{FF2B5EF4-FFF2-40B4-BE49-F238E27FC236}">
                <a16:creationId xmlns:a16="http://schemas.microsoft.com/office/drawing/2014/main" id="{076BABA8-E728-8D70-08D9-7090B49F7A9D}"/>
              </a:ext>
            </a:extLst>
          </p:cNvPr>
          <p:cNvSpPr>
            <a:spLocks noGrp="1"/>
          </p:cNvSpPr>
          <p:nvPr>
            <p:ph type="pic" sz="quarter" idx="11" hasCustomPrompt="1"/>
          </p:nvPr>
        </p:nvSpPr>
        <p:spPr bwMode="ltGray">
          <a:xfrm>
            <a:off x="6263641" y="292100"/>
            <a:ext cx="5353684" cy="5976938"/>
          </a:xfrm>
          <a:blipFill>
            <a:blip r:embed="rId3"/>
            <a:stretch>
              <a:fillRect l="-6831" r="-6562" b="-1567"/>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pic>
        <p:nvPicPr>
          <p:cNvPr id="3" name="MS logo gray - EMF">
            <a:extLst>
              <a:ext uri="{FF2B5EF4-FFF2-40B4-BE49-F238E27FC236}">
                <a16:creationId xmlns:a16="http://schemas.microsoft.com/office/drawing/2014/main" id="{6141CDDF-9E1B-5539-D2A3-74437EA9E26D}"/>
              </a:ext>
            </a:extLst>
          </p:cNvPr>
          <p:cNvPicPr>
            <a:picLocks noChangeAspect="1"/>
          </p:cNvPicPr>
          <p:nvPr userDrawn="1"/>
        </p:nvPicPr>
        <p:blipFill rotWithShape="1">
          <a:blip r:embed="rId4"/>
          <a:srcRect l="11451" t="32475" r="10216" b="33708"/>
          <a:stretch/>
        </p:blipFill>
        <p:spPr bwMode="black">
          <a:xfrm>
            <a:off x="567055" y="581977"/>
            <a:ext cx="1854200" cy="294217"/>
          </a:xfrm>
          <a:prstGeom prst="rect">
            <a:avLst/>
          </a:prstGeom>
        </p:spPr>
      </p:pic>
    </p:spTree>
    <p:extLst>
      <p:ext uri="{BB962C8B-B14F-4D97-AF65-F5344CB8AC3E}">
        <p14:creationId xmlns:p14="http://schemas.microsoft.com/office/powerpoint/2010/main" val="14884213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4">
    <p:bg>
      <p:bgPr>
        <a:solidFill>
          <a:schemeClr val="accent1"/>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27C74FF9-562D-5041-B34F-FCBD50D700DD}"/>
              </a:ext>
            </a:extLst>
          </p:cNvPr>
          <p:cNvSpPr>
            <a:spLocks noGrp="1"/>
          </p:cNvSpPr>
          <p:nvPr>
            <p:ph type="pic" sz="quarter" idx="13"/>
          </p:nvPr>
        </p:nvSpPr>
        <p:spPr>
          <a:xfrm>
            <a:off x="6416675" y="582613"/>
            <a:ext cx="5481638" cy="5981700"/>
          </a:xfrm>
        </p:spPr>
        <p:txBody>
          <a:bodyPr/>
          <a:lstStyle/>
          <a:p>
            <a:r>
              <a:rPr lang="en-US"/>
              <a:t>Click icon to add picture</a:t>
            </a:r>
          </a:p>
        </p:txBody>
      </p:sp>
      <p:sp>
        <p:nvSpPr>
          <p:cNvPr id="9" name="Title 1"/>
          <p:cNvSpPr>
            <a:spLocks noGrp="1"/>
          </p:cNvSpPr>
          <p:nvPr>
            <p:ph type="title" hasCustomPrompt="1"/>
          </p:nvPr>
        </p:nvSpPr>
        <p:spPr>
          <a:xfrm>
            <a:off x="584200" y="2059622"/>
            <a:ext cx="4663440" cy="1477328"/>
          </a:xfrm>
          <a:noFill/>
        </p:spPr>
        <p:txBody>
          <a:bodyPr wrap="square" lIns="0" tIns="0" rIns="0" bIns="0" anchor="b" anchorCtr="0">
            <a:spAutoFit/>
          </a:bodyPr>
          <a:lstStyle>
            <a:lvl1pPr>
              <a:defRPr sz="4800" spc="-50" baseline="0">
                <a:solidFill>
                  <a:schemeClr val="bg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199" y="4847464"/>
            <a:ext cx="3898901" cy="246221"/>
          </a:xfrm>
          <a:noFill/>
        </p:spPr>
        <p:txBody>
          <a:bodyPr wrap="square" lIns="0" tIns="0" rIns="0" bIns="0">
            <a:spAutoFit/>
          </a:bodyPr>
          <a:lstStyle>
            <a:lvl1pPr marL="0" indent="0">
              <a:spcBef>
                <a:spcPts val="0"/>
              </a:spcBef>
              <a:buNone/>
              <a:defRPr sz="1600" spc="0" baseline="0">
                <a:solidFill>
                  <a:schemeClr val="bg1"/>
                </a:solidFill>
                <a:latin typeface="+mj-lt"/>
                <a:cs typeface="Segoe UI" panose="020B0502040204020203" pitchFamily="34" charset="0"/>
              </a:defRPr>
            </a:lvl1pPr>
          </a:lstStyle>
          <a:p>
            <a:pPr lvl="0"/>
            <a:r>
              <a:rPr lang="en-US"/>
              <a:t>Speaker name or subtitle text</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2E6A0487-4F1A-BAC4-2436-893E1104D25B}"/>
              </a:ext>
            </a:extLst>
          </p:cNvPr>
          <p:cNvSpPr>
            <a:spLocks noGrp="1"/>
          </p:cNvSpPr>
          <p:nvPr>
            <p:ph type="pic" sz="quarter" idx="11" hasCustomPrompt="1"/>
          </p:nvPr>
        </p:nvSpPr>
        <p:spPr bwMode="ltGray">
          <a:xfrm>
            <a:off x="6416674" y="585788"/>
            <a:ext cx="5481638" cy="5978525"/>
          </a:xfrm>
          <a:blipFill>
            <a:blip r:embed="rId2"/>
            <a:stretch>
              <a:fillRect l="-3706" r="-5358"/>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pic>
        <p:nvPicPr>
          <p:cNvPr id="2" name="MS logo white - EMF">
            <a:extLst>
              <a:ext uri="{FF2B5EF4-FFF2-40B4-BE49-F238E27FC236}">
                <a16:creationId xmlns:a16="http://schemas.microsoft.com/office/drawing/2014/main" id="{F8D71319-AF2F-6699-EE9C-9709C185F5BF}"/>
              </a:ext>
            </a:extLst>
          </p:cNvPr>
          <p:cNvPicPr>
            <a:picLocks noChangeAspect="1"/>
          </p:cNvPicPr>
          <p:nvPr userDrawn="1"/>
        </p:nvPicPr>
        <p:blipFill rotWithShape="1">
          <a:blip r:embed="rId3"/>
          <a:srcRect l="11763" t="27714" r="11763" b="27714"/>
          <a:stretch/>
        </p:blipFill>
        <p:spPr bwMode="white">
          <a:xfrm>
            <a:off x="574675" y="540417"/>
            <a:ext cx="1808480" cy="387404"/>
          </a:xfrm>
          <a:prstGeom prst="rect">
            <a:avLst/>
          </a:prstGeom>
        </p:spPr>
      </p:pic>
    </p:spTree>
    <p:extLst>
      <p:ext uri="{BB962C8B-B14F-4D97-AF65-F5344CB8AC3E}">
        <p14:creationId xmlns:p14="http://schemas.microsoft.com/office/powerpoint/2010/main" val="192343990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5">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199" y="2059622"/>
            <a:ext cx="4734561" cy="1477328"/>
          </a:xfrm>
          <a:noFill/>
        </p:spPr>
        <p:txBody>
          <a:bodyPr wrap="square" lIns="0" tIns="0" rIns="0" bIns="0" anchor="b" anchorCtr="0">
            <a:spAutoFit/>
          </a:bodyPr>
          <a:lstStyle>
            <a:lvl1pPr>
              <a:defRPr sz="4800" spc="-50" baseline="0">
                <a:solidFill>
                  <a:schemeClr val="accent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199" y="4847464"/>
            <a:ext cx="3898901" cy="246221"/>
          </a:xfrm>
          <a:noFill/>
        </p:spPr>
        <p:txBody>
          <a:bodyPr wrap="square" lIns="0" tIns="0" rIns="0" bIns="0">
            <a:spAutoFit/>
          </a:bodyPr>
          <a:lstStyle>
            <a:lvl1pPr marL="0" indent="0">
              <a:spcBef>
                <a:spcPts val="0"/>
              </a:spcBef>
              <a:buNone/>
              <a:defRPr sz="1600" spc="0" baseline="0">
                <a:solidFill>
                  <a:schemeClr val="tx1"/>
                </a:solidFill>
                <a:latin typeface="+mj-lt"/>
                <a:cs typeface="Segoe UI" panose="020B0502040204020203" pitchFamily="34" charset="0"/>
              </a:defRPr>
            </a:lvl1pPr>
          </a:lstStyle>
          <a:p>
            <a:pPr lvl="0"/>
            <a:r>
              <a:rPr lang="en-US"/>
              <a:t>Speaker name or subtitle text</a:t>
            </a:r>
          </a:p>
        </p:txBody>
      </p:sp>
      <p:pic>
        <p:nvPicPr>
          <p:cNvPr id="3" name="MS logo gray - EMF">
            <a:extLst>
              <a:ext uri="{FF2B5EF4-FFF2-40B4-BE49-F238E27FC236}">
                <a16:creationId xmlns:a16="http://schemas.microsoft.com/office/drawing/2014/main" id="{6141CDDF-9E1B-5539-D2A3-74437EA9E26D}"/>
              </a:ext>
            </a:extLst>
          </p:cNvPr>
          <p:cNvPicPr>
            <a:picLocks noChangeAspect="1"/>
          </p:cNvPicPr>
          <p:nvPr userDrawn="1"/>
        </p:nvPicPr>
        <p:blipFill rotWithShape="1">
          <a:blip r:embed="rId2"/>
          <a:srcRect l="11451" t="32475" r="10216" b="33708"/>
          <a:stretch/>
        </p:blipFill>
        <p:spPr bwMode="black">
          <a:xfrm>
            <a:off x="567055" y="581977"/>
            <a:ext cx="1854200" cy="294217"/>
          </a:xfrm>
          <a:prstGeom prst="rect">
            <a:avLst/>
          </a:prstGeom>
        </p:spPr>
      </p:pic>
    </p:spTree>
    <p:extLst>
      <p:ext uri="{BB962C8B-B14F-4D97-AF65-F5344CB8AC3E}">
        <p14:creationId xmlns:p14="http://schemas.microsoft.com/office/powerpoint/2010/main" val="202688029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6">
    <p:bg>
      <p:bgPr>
        <a:solidFill>
          <a:srgbClr val="2A446F"/>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059622"/>
            <a:ext cx="4663440" cy="1477328"/>
          </a:xfrm>
          <a:noFill/>
        </p:spPr>
        <p:txBody>
          <a:bodyPr wrap="square" lIns="0" tIns="0" rIns="0" bIns="0" anchor="b" anchorCtr="0">
            <a:spAutoFit/>
          </a:bodyPr>
          <a:lstStyle>
            <a:lvl1pPr>
              <a:defRPr sz="4800" spc="-50" baseline="0">
                <a:solidFill>
                  <a:schemeClr val="bg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199" y="4847464"/>
            <a:ext cx="3898901" cy="246221"/>
          </a:xfrm>
          <a:noFill/>
        </p:spPr>
        <p:txBody>
          <a:bodyPr wrap="square" lIns="0" tIns="0" rIns="0" bIns="0">
            <a:spAutoFit/>
          </a:bodyPr>
          <a:lstStyle>
            <a:lvl1pPr marL="0" indent="0">
              <a:spcBef>
                <a:spcPts val="0"/>
              </a:spcBef>
              <a:buNone/>
              <a:defRPr sz="1600" spc="0" baseline="0">
                <a:solidFill>
                  <a:schemeClr val="bg1"/>
                </a:solidFill>
                <a:latin typeface="+mj-lt"/>
                <a:cs typeface="Segoe UI" panose="020B0502040204020203" pitchFamily="34" charset="0"/>
              </a:defRPr>
            </a:lvl1pPr>
          </a:lstStyle>
          <a:p>
            <a:pPr lvl="0"/>
            <a:r>
              <a:rPr lang="en-US"/>
              <a:t>Speaker name or subtitle text</a:t>
            </a:r>
          </a:p>
        </p:txBody>
      </p:sp>
      <p:pic>
        <p:nvPicPr>
          <p:cNvPr id="2" name="MS logo white - EMF">
            <a:extLst>
              <a:ext uri="{FF2B5EF4-FFF2-40B4-BE49-F238E27FC236}">
                <a16:creationId xmlns:a16="http://schemas.microsoft.com/office/drawing/2014/main" id="{F8D71319-AF2F-6699-EE9C-9709C185F5BF}"/>
              </a:ext>
            </a:extLst>
          </p:cNvPr>
          <p:cNvPicPr>
            <a:picLocks noChangeAspect="1"/>
          </p:cNvPicPr>
          <p:nvPr userDrawn="1"/>
        </p:nvPicPr>
        <p:blipFill rotWithShape="1">
          <a:blip r:embed="rId2"/>
          <a:srcRect l="11763" t="27714" r="11763" b="27714"/>
          <a:stretch/>
        </p:blipFill>
        <p:spPr bwMode="black">
          <a:xfrm>
            <a:off x="574675" y="540417"/>
            <a:ext cx="1808480" cy="387404"/>
          </a:xfrm>
          <a:prstGeom prst="rect">
            <a:avLst/>
          </a:prstGeom>
        </p:spPr>
      </p:pic>
    </p:spTree>
    <p:extLst>
      <p:ext uri="{BB962C8B-B14F-4D97-AF65-F5344CB8AC3E}">
        <p14:creationId xmlns:p14="http://schemas.microsoft.com/office/powerpoint/2010/main" val="412529723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716D76D-0DD4-A30F-263E-C374F458B75F}"/>
              </a:ext>
            </a:extLst>
          </p:cNvPr>
          <p:cNvSpPr/>
          <p:nvPr userDrawn="1"/>
        </p:nvSpPr>
        <p:spPr bwMode="auto">
          <a:xfrm>
            <a:off x="0" y="0"/>
            <a:ext cx="3554413" cy="6858000"/>
          </a:xfrm>
          <a:prstGeom prst="rect">
            <a:avLst/>
          </a:prstGeom>
          <a:solidFill>
            <a:srgbClr val="C5B4E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21797360-BABF-8850-10F5-65C8CF8916A9}"/>
              </a:ext>
            </a:extLst>
          </p:cNvPr>
          <p:cNvSpPr>
            <a:spLocks noGrp="1"/>
          </p:cNvSpPr>
          <p:nvPr>
            <p:ph type="title" hasCustomPrompt="1"/>
          </p:nvPr>
        </p:nvSpPr>
        <p:spPr>
          <a:xfrm>
            <a:off x="588263" y="3096602"/>
            <a:ext cx="2372425" cy="664797"/>
          </a:xfrm>
          <a:noFill/>
        </p:spPr>
        <p:txBody>
          <a:bodyPr vert="horz" wrap="square" lIns="0" tIns="0" rIns="0" bIns="0" rtlCol="0" anchor="ctr" anchorCtr="0">
            <a:spAutoFit/>
          </a:bodyPr>
          <a:lstStyle>
            <a:lvl1pPr algn="l" defTabSz="932742" rtl="0" eaLnBrk="1" latinLnBrk="0" hangingPunct="1">
              <a:lnSpc>
                <a:spcPct val="90000"/>
              </a:lnSpc>
              <a:spcBef>
                <a:spcPct val="0"/>
              </a:spcBef>
              <a:buNone/>
              <a:defRPr lang="en-US" sz="4800" b="0" kern="1200" cap="none" spc="-50" baseline="0" dirty="0">
                <a:ln w="3175">
                  <a:noFill/>
                </a:ln>
                <a:solidFill>
                  <a:srgbClr val="225B62"/>
                </a:solidFill>
                <a:effectLst/>
                <a:latin typeface="+mn-lt"/>
                <a:ea typeface="+mn-ea"/>
                <a:cs typeface="Segoe UI" pitchFamily="34" charset="0"/>
              </a:defRPr>
            </a:lvl1pPr>
          </a:lstStyle>
          <a:p>
            <a:pPr lvl="0">
              <a:lnSpc>
                <a:spcPct val="90000"/>
              </a:lnSpc>
            </a:pPr>
            <a:r>
              <a:rPr lang="en-US"/>
              <a:t>Agenda</a:t>
            </a:r>
          </a:p>
        </p:txBody>
      </p:sp>
      <p:sp>
        <p:nvSpPr>
          <p:cNvPr id="5" name="Content Placeholder 5">
            <a:extLst>
              <a:ext uri="{FF2B5EF4-FFF2-40B4-BE49-F238E27FC236}">
                <a16:creationId xmlns:a16="http://schemas.microsoft.com/office/drawing/2014/main" id="{5469CCFA-4B67-AA8C-3F62-1A46BF5AD73E}"/>
              </a:ext>
            </a:extLst>
          </p:cNvPr>
          <p:cNvSpPr>
            <a:spLocks noGrp="1"/>
          </p:cNvSpPr>
          <p:nvPr>
            <p:ph sz="quarter" idx="10"/>
          </p:nvPr>
        </p:nvSpPr>
        <p:spPr>
          <a:xfrm>
            <a:off x="4144963" y="2622626"/>
            <a:ext cx="7458075" cy="1612749"/>
          </a:xfrm>
        </p:spPr>
        <p:txBody>
          <a:bodyPr anchor="ctr"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83493907"/>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35C23-B328-96BA-EED2-DE16E313B20E}"/>
              </a:ext>
            </a:extLst>
          </p:cNvPr>
          <p:cNvSpPr>
            <a:spLocks noGrp="1"/>
          </p:cNvSpPr>
          <p:nvPr>
            <p:ph type="title"/>
          </p:nvPr>
        </p:nvSpPr>
        <p:spPr/>
        <p:txBody>
          <a:bodyPr/>
          <a:lstStyle/>
          <a:p>
            <a:r>
              <a:rPr lang="en-US"/>
              <a:t>Click to edit Master title style</a:t>
            </a:r>
          </a:p>
        </p:txBody>
      </p:sp>
      <p:sp>
        <p:nvSpPr>
          <p:cNvPr id="3" name="Text Placeholder 11">
            <a:extLst>
              <a:ext uri="{FF2B5EF4-FFF2-40B4-BE49-F238E27FC236}">
                <a16:creationId xmlns:a16="http://schemas.microsoft.com/office/drawing/2014/main" id="{D0FAB463-6A45-699A-0A13-D9E2E110A9EC}"/>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4" name="Text Placeholder 7">
            <a:extLst>
              <a:ext uri="{FF2B5EF4-FFF2-40B4-BE49-F238E27FC236}">
                <a16:creationId xmlns:a16="http://schemas.microsoft.com/office/drawing/2014/main" id="{88630648-08DE-F395-6A62-398755574CFE}"/>
              </a:ext>
            </a:extLst>
          </p:cNvPr>
          <p:cNvSpPr>
            <a:spLocks noGrp="1"/>
          </p:cNvSpPr>
          <p:nvPr>
            <p:ph type="body" sz="quarter" idx="14"/>
          </p:nvPr>
        </p:nvSpPr>
        <p:spPr>
          <a:xfrm>
            <a:off x="584200" y="2283115"/>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5" name="Text Placeholder 11">
            <a:extLst>
              <a:ext uri="{FF2B5EF4-FFF2-40B4-BE49-F238E27FC236}">
                <a16:creationId xmlns:a16="http://schemas.microsoft.com/office/drawing/2014/main" id="{F5FE1442-403B-B03F-C9C0-65A7881A0D7B}"/>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6" name="Text Placeholder 9">
            <a:extLst>
              <a:ext uri="{FF2B5EF4-FFF2-40B4-BE49-F238E27FC236}">
                <a16:creationId xmlns:a16="http://schemas.microsoft.com/office/drawing/2014/main" id="{96029F02-5F47-3D3F-2320-14EE60AF0CD0}"/>
              </a:ext>
            </a:extLst>
          </p:cNvPr>
          <p:cNvSpPr>
            <a:spLocks noGrp="1"/>
          </p:cNvSpPr>
          <p:nvPr>
            <p:ph type="body" sz="quarter" idx="15"/>
          </p:nvPr>
        </p:nvSpPr>
        <p:spPr>
          <a:xfrm>
            <a:off x="3413125" y="2276475"/>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7" name="Text Placeholder 11">
            <a:extLst>
              <a:ext uri="{FF2B5EF4-FFF2-40B4-BE49-F238E27FC236}">
                <a16:creationId xmlns:a16="http://schemas.microsoft.com/office/drawing/2014/main" id="{B3F9C0F3-86E3-1586-F3CA-6375DD24196B}"/>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4CEDB4A-51A7-3CE8-6980-A6FC8EDC383E}"/>
              </a:ext>
            </a:extLst>
          </p:cNvPr>
          <p:cNvSpPr>
            <a:spLocks noGrp="1"/>
          </p:cNvSpPr>
          <p:nvPr>
            <p:ph type="body" sz="quarter" idx="19"/>
          </p:nvPr>
        </p:nvSpPr>
        <p:spPr>
          <a:xfrm>
            <a:off x="6244208" y="2283115"/>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9" name="Text Placeholder 11">
            <a:extLst>
              <a:ext uri="{FF2B5EF4-FFF2-40B4-BE49-F238E27FC236}">
                <a16:creationId xmlns:a16="http://schemas.microsoft.com/office/drawing/2014/main" id="{BEB0D704-F543-6282-480A-28D09E179D1D}"/>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FEC4FC9B-A442-E918-89C7-774880FDD008}"/>
              </a:ext>
            </a:extLst>
          </p:cNvPr>
          <p:cNvSpPr>
            <a:spLocks noGrp="1"/>
          </p:cNvSpPr>
          <p:nvPr>
            <p:ph type="body" sz="quarter" idx="21"/>
          </p:nvPr>
        </p:nvSpPr>
        <p:spPr>
          <a:xfrm>
            <a:off x="9073133" y="2276475"/>
            <a:ext cx="2532063" cy="1600438"/>
          </a:xfrm>
        </p:spPr>
        <p:txBody>
          <a:bodyPr vert="horz" wrap="square" lIns="0" tIns="0" rIns="0" bIns="0" rtlCol="0">
            <a:spAutoFit/>
          </a:bodyPr>
          <a:lstStyle>
            <a:lvl1pPr>
              <a:defRPr lang="en-US" sz="1600"/>
            </a:lvl1pPr>
            <a:lvl2pPr>
              <a:defRPr lang="en-US" sz="1600"/>
            </a:lvl2pPr>
            <a:lvl3pPr>
              <a:defRPr lang="en-US" sz="1600"/>
            </a:lvl3pPr>
            <a:lvl4pPr>
              <a:defRPr lang="en-US" sz="140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Tree>
    <p:extLst>
      <p:ext uri="{BB962C8B-B14F-4D97-AF65-F5344CB8AC3E}">
        <p14:creationId xmlns:p14="http://schemas.microsoft.com/office/powerpoint/2010/main" val="1467024203"/>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ank You 1">
    <p:bg>
      <p:bgPr>
        <a:solidFill>
          <a:srgbClr val="2A446F"/>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D5E66A2-08AF-EF03-4094-BBCFC3F8210F}"/>
              </a:ext>
            </a:extLst>
          </p:cNvPr>
          <p:cNvSpPr>
            <a:spLocks noGrp="1"/>
          </p:cNvSpPr>
          <p:nvPr>
            <p:ph type="title" hasCustomPrompt="1"/>
          </p:nvPr>
        </p:nvSpPr>
        <p:spPr>
          <a:xfrm>
            <a:off x="584200" y="2798286"/>
            <a:ext cx="4663440" cy="738664"/>
          </a:xfrm>
          <a:noFill/>
        </p:spPr>
        <p:txBody>
          <a:bodyPr wrap="square" lIns="0" tIns="0" rIns="0" bIns="0" anchor="b" anchorCtr="0">
            <a:spAutoFit/>
          </a:bodyPr>
          <a:lstStyle>
            <a:lvl1pPr>
              <a:defRPr sz="4800" spc="-50" baseline="0">
                <a:solidFill>
                  <a:srgbClr val="FFFFFF"/>
                </a:solidFill>
                <a:latin typeface="+mj-lt"/>
                <a:cs typeface="Segoe UI" panose="020B0502040204020203" pitchFamily="34" charset="0"/>
              </a:defRPr>
            </a:lvl1pPr>
          </a:lstStyle>
          <a:p>
            <a:r>
              <a:rPr lang="en-US"/>
              <a:t>Thank you</a:t>
            </a:r>
          </a:p>
        </p:txBody>
      </p:sp>
      <p:sp>
        <p:nvSpPr>
          <p:cNvPr id="5" name="Text Placeholder 4">
            <a:extLst>
              <a:ext uri="{FF2B5EF4-FFF2-40B4-BE49-F238E27FC236}">
                <a16:creationId xmlns:a16="http://schemas.microsoft.com/office/drawing/2014/main" id="{39F3FE2A-24FE-9E71-3C43-294359A0FBF6}"/>
              </a:ext>
            </a:extLst>
          </p:cNvPr>
          <p:cNvSpPr>
            <a:spLocks noGrp="1"/>
          </p:cNvSpPr>
          <p:nvPr>
            <p:ph type="body" sz="quarter" idx="12" hasCustomPrompt="1"/>
          </p:nvPr>
        </p:nvSpPr>
        <p:spPr>
          <a:xfrm>
            <a:off x="584199" y="4847464"/>
            <a:ext cx="3898901" cy="246221"/>
          </a:xfrm>
          <a:noFill/>
        </p:spPr>
        <p:txBody>
          <a:bodyPr wrap="square" lIns="0" tIns="0" rIns="0" bIns="0" anchor="b" anchorCtr="0">
            <a:spAutoFit/>
          </a:bodyPr>
          <a:lstStyle>
            <a:lvl1pPr marL="0" indent="0">
              <a:spcBef>
                <a:spcPts val="0"/>
              </a:spcBef>
              <a:buNone/>
              <a:defRPr sz="1600" spc="0" baseline="0">
                <a:solidFill>
                  <a:srgbClr val="FFFFFF"/>
                </a:solidFill>
                <a:latin typeface="+mj-lt"/>
                <a:cs typeface="Segoe UI" panose="020B0502040204020203" pitchFamily="34" charset="0"/>
              </a:defRPr>
            </a:lvl1pPr>
          </a:lstStyle>
          <a:p>
            <a:pPr lvl="0"/>
            <a:r>
              <a:rPr lang="en-US"/>
              <a:t>Speaker name</a:t>
            </a:r>
          </a:p>
        </p:txBody>
      </p:sp>
      <p:sp>
        <p:nvSpPr>
          <p:cNvPr id="6" name="Picture Placeholder" descr="This photo is a 'placeholder' only. Drag or drop your photo here, or click and tap the center to insert a photo.">
            <a:extLst>
              <a:ext uri="{FF2B5EF4-FFF2-40B4-BE49-F238E27FC236}">
                <a16:creationId xmlns:a16="http://schemas.microsoft.com/office/drawing/2014/main" id="{333BA4A8-3095-088C-F56A-8C275CFE8309}"/>
              </a:ext>
            </a:extLst>
          </p:cNvPr>
          <p:cNvSpPr>
            <a:spLocks noGrp="1"/>
          </p:cNvSpPr>
          <p:nvPr>
            <p:ph type="pic" sz="quarter" idx="11" hasCustomPrompt="1"/>
          </p:nvPr>
        </p:nvSpPr>
        <p:spPr bwMode="ltGray">
          <a:xfrm>
            <a:off x="6416674" y="585788"/>
            <a:ext cx="5481638" cy="5978525"/>
          </a:xfrm>
          <a:blipFill>
            <a:blip r:embed="rId2"/>
            <a:stretch>
              <a:fillRect l="-3706" r="-5358"/>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pic>
        <p:nvPicPr>
          <p:cNvPr id="7" name="MS logo white - EMF">
            <a:extLst>
              <a:ext uri="{FF2B5EF4-FFF2-40B4-BE49-F238E27FC236}">
                <a16:creationId xmlns:a16="http://schemas.microsoft.com/office/drawing/2014/main" id="{5C6DAC05-B3B4-90F3-C5A2-447DC069FD30}"/>
              </a:ext>
            </a:extLst>
          </p:cNvPr>
          <p:cNvPicPr>
            <a:picLocks noChangeAspect="1"/>
          </p:cNvPicPr>
          <p:nvPr userDrawn="1"/>
        </p:nvPicPr>
        <p:blipFill rotWithShape="1">
          <a:blip r:embed="rId3"/>
          <a:srcRect l="11763" t="27714" r="11763" b="27714"/>
          <a:stretch/>
        </p:blipFill>
        <p:spPr bwMode="black">
          <a:xfrm>
            <a:off x="574675" y="540417"/>
            <a:ext cx="1808480" cy="387404"/>
          </a:xfrm>
          <a:prstGeom prst="rect">
            <a:avLst/>
          </a:prstGeom>
        </p:spPr>
      </p:pic>
      <p:sp>
        <p:nvSpPr>
          <p:cNvPr id="8" name="Text Placeholder 4">
            <a:extLst>
              <a:ext uri="{FF2B5EF4-FFF2-40B4-BE49-F238E27FC236}">
                <a16:creationId xmlns:a16="http://schemas.microsoft.com/office/drawing/2014/main" id="{862A915D-76A8-4E04-59ED-3A0499A6A20B}"/>
              </a:ext>
            </a:extLst>
          </p:cNvPr>
          <p:cNvSpPr>
            <a:spLocks noGrp="1"/>
          </p:cNvSpPr>
          <p:nvPr>
            <p:ph type="body" sz="quarter" idx="13" hasCustomPrompt="1"/>
          </p:nvPr>
        </p:nvSpPr>
        <p:spPr>
          <a:xfrm>
            <a:off x="584199" y="5106140"/>
            <a:ext cx="3898901" cy="184666"/>
          </a:xfrm>
          <a:noFill/>
        </p:spPr>
        <p:txBody>
          <a:bodyPr wrap="square" lIns="0" tIns="0" rIns="0" bIns="0">
            <a:spAutoFit/>
          </a:bodyPr>
          <a:lstStyle>
            <a:lvl1pPr marL="0" indent="0">
              <a:spcBef>
                <a:spcPts val="0"/>
              </a:spcBef>
              <a:buNone/>
              <a:defRPr sz="1200" spc="0" baseline="0">
                <a:solidFill>
                  <a:srgbClr val="FFFFFF"/>
                </a:solidFill>
                <a:latin typeface="+mn-lt"/>
                <a:cs typeface="Segoe UI" panose="020B0502040204020203" pitchFamily="34" charset="0"/>
              </a:defRPr>
            </a:lvl1pPr>
          </a:lstStyle>
          <a:p>
            <a:pPr lvl="0"/>
            <a:r>
              <a:rPr lang="en-US"/>
              <a:t>Contact information</a:t>
            </a:r>
          </a:p>
        </p:txBody>
      </p:sp>
    </p:spTree>
    <p:extLst>
      <p:ext uri="{BB962C8B-B14F-4D97-AF65-F5344CB8AC3E}">
        <p14:creationId xmlns:p14="http://schemas.microsoft.com/office/powerpoint/2010/main" val="136176170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ank You 2">
    <p:bg>
      <p:bgRef idx="1001">
        <a:schemeClr val="bg1"/>
      </p:bgRef>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D5E66A2-08AF-EF03-4094-BBCFC3F8210F}"/>
              </a:ext>
            </a:extLst>
          </p:cNvPr>
          <p:cNvSpPr>
            <a:spLocks noGrp="1"/>
          </p:cNvSpPr>
          <p:nvPr>
            <p:ph type="title" hasCustomPrompt="1"/>
          </p:nvPr>
        </p:nvSpPr>
        <p:spPr>
          <a:xfrm>
            <a:off x="584200" y="2798286"/>
            <a:ext cx="4663440" cy="738664"/>
          </a:xfrm>
          <a:noFill/>
        </p:spPr>
        <p:txBody>
          <a:bodyPr wrap="square" lIns="0" tIns="0" rIns="0" bIns="0" anchor="b" anchorCtr="0">
            <a:spAutoFit/>
          </a:bodyPr>
          <a:lstStyle>
            <a:lvl1pPr>
              <a:defRPr sz="4800" spc="-50" baseline="0">
                <a:solidFill>
                  <a:srgbClr val="091F2C"/>
                </a:solidFill>
                <a:latin typeface="+mj-lt"/>
                <a:cs typeface="Segoe UI" panose="020B0502040204020203" pitchFamily="34" charset="0"/>
              </a:defRPr>
            </a:lvl1pPr>
          </a:lstStyle>
          <a:p>
            <a:r>
              <a:rPr lang="en-US"/>
              <a:t>Thank you</a:t>
            </a:r>
          </a:p>
        </p:txBody>
      </p:sp>
      <p:sp>
        <p:nvSpPr>
          <p:cNvPr id="5" name="Text Placeholder 4">
            <a:extLst>
              <a:ext uri="{FF2B5EF4-FFF2-40B4-BE49-F238E27FC236}">
                <a16:creationId xmlns:a16="http://schemas.microsoft.com/office/drawing/2014/main" id="{39F3FE2A-24FE-9E71-3C43-294359A0FBF6}"/>
              </a:ext>
            </a:extLst>
          </p:cNvPr>
          <p:cNvSpPr>
            <a:spLocks noGrp="1"/>
          </p:cNvSpPr>
          <p:nvPr>
            <p:ph type="body" sz="quarter" idx="12" hasCustomPrompt="1"/>
          </p:nvPr>
        </p:nvSpPr>
        <p:spPr>
          <a:xfrm>
            <a:off x="584199" y="4847464"/>
            <a:ext cx="3898901" cy="246221"/>
          </a:xfrm>
          <a:noFill/>
        </p:spPr>
        <p:txBody>
          <a:bodyPr wrap="square" lIns="0" tIns="0" rIns="0" bIns="0" anchor="b" anchorCtr="0">
            <a:spAutoFit/>
          </a:bodyPr>
          <a:lstStyle>
            <a:lvl1pPr marL="0" indent="0">
              <a:spcBef>
                <a:spcPts val="0"/>
              </a:spcBef>
              <a:buNone/>
              <a:defRPr sz="1600" spc="0" baseline="0">
                <a:solidFill>
                  <a:srgbClr val="091F2C"/>
                </a:solidFill>
                <a:latin typeface="+mj-lt"/>
                <a:cs typeface="Segoe UI" panose="020B0502040204020203" pitchFamily="34" charset="0"/>
              </a:defRPr>
            </a:lvl1pPr>
          </a:lstStyle>
          <a:p>
            <a:pPr lvl="0"/>
            <a:r>
              <a:rPr lang="en-US"/>
              <a:t>Speaker name</a:t>
            </a:r>
          </a:p>
        </p:txBody>
      </p:sp>
      <p:sp>
        <p:nvSpPr>
          <p:cNvPr id="8" name="Text Placeholder 4">
            <a:extLst>
              <a:ext uri="{FF2B5EF4-FFF2-40B4-BE49-F238E27FC236}">
                <a16:creationId xmlns:a16="http://schemas.microsoft.com/office/drawing/2014/main" id="{862A915D-76A8-4E04-59ED-3A0499A6A20B}"/>
              </a:ext>
            </a:extLst>
          </p:cNvPr>
          <p:cNvSpPr>
            <a:spLocks noGrp="1"/>
          </p:cNvSpPr>
          <p:nvPr>
            <p:ph type="body" sz="quarter" idx="13" hasCustomPrompt="1"/>
          </p:nvPr>
        </p:nvSpPr>
        <p:spPr>
          <a:xfrm>
            <a:off x="584199" y="5106140"/>
            <a:ext cx="3898901" cy="184666"/>
          </a:xfrm>
          <a:noFill/>
        </p:spPr>
        <p:txBody>
          <a:bodyPr wrap="square" lIns="0" tIns="0" rIns="0" bIns="0">
            <a:spAutoFit/>
          </a:bodyPr>
          <a:lstStyle>
            <a:lvl1pPr marL="0" indent="0">
              <a:spcBef>
                <a:spcPts val="0"/>
              </a:spcBef>
              <a:buNone/>
              <a:defRPr sz="1200" spc="0" baseline="0">
                <a:solidFill>
                  <a:srgbClr val="091F2C"/>
                </a:solidFill>
                <a:latin typeface="+mn-lt"/>
                <a:cs typeface="Segoe UI" panose="020B0502040204020203" pitchFamily="34" charset="0"/>
              </a:defRPr>
            </a:lvl1pPr>
          </a:lstStyle>
          <a:p>
            <a:pPr lvl="0"/>
            <a:r>
              <a:rPr lang="en-US"/>
              <a:t>Contact information</a:t>
            </a:r>
          </a:p>
        </p:txBody>
      </p:sp>
      <p:pic>
        <p:nvPicPr>
          <p:cNvPr id="2" name="MS logo gray - EMF">
            <a:extLst>
              <a:ext uri="{FF2B5EF4-FFF2-40B4-BE49-F238E27FC236}">
                <a16:creationId xmlns:a16="http://schemas.microsoft.com/office/drawing/2014/main" id="{CDC81452-B9AA-A52E-AB75-EF85AABC4935}"/>
              </a:ext>
            </a:extLst>
          </p:cNvPr>
          <p:cNvPicPr>
            <a:picLocks noChangeAspect="1"/>
          </p:cNvPicPr>
          <p:nvPr userDrawn="1"/>
        </p:nvPicPr>
        <p:blipFill rotWithShape="1">
          <a:blip r:embed="rId2"/>
          <a:srcRect l="11451" t="32475" r="10216" b="33708"/>
          <a:stretch/>
        </p:blipFill>
        <p:spPr bwMode="black">
          <a:xfrm>
            <a:off x="567055" y="581977"/>
            <a:ext cx="1854200" cy="294217"/>
          </a:xfrm>
          <a:prstGeom prst="rect">
            <a:avLst/>
          </a:prstGeom>
        </p:spPr>
      </p:pic>
    </p:spTree>
    <p:extLst>
      <p:ext uri="{BB962C8B-B14F-4D97-AF65-F5344CB8AC3E}">
        <p14:creationId xmlns:p14="http://schemas.microsoft.com/office/powerpoint/2010/main" val="192172125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576789123"/>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524027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4264448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1675440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1733646"/>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Box 2">
            <a:extLst>
              <a:ext uri="{FF2B5EF4-FFF2-40B4-BE49-F238E27FC236}">
                <a16:creationId xmlns:a16="http://schemas.microsoft.com/office/drawing/2014/main" id="{CFADFBB8-E1C1-D5AB-8154-CBA2D9EFB6B9}"/>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62158739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0227208"/>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02015188"/>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9068501"/>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102026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Tree>
    <p:extLst>
      <p:ext uri="{BB962C8B-B14F-4D97-AF65-F5344CB8AC3E}">
        <p14:creationId xmlns:p14="http://schemas.microsoft.com/office/powerpoint/2010/main" val="155522648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305432678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155317050"/>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2873414"/>
            <a:ext cx="4159950" cy="1107996"/>
          </a:xfrm>
        </p:spPr>
        <p:txBody>
          <a:bodyPr anchor="ctr"/>
          <a:lstStyle>
            <a:lvl1pPr>
              <a:defRPr>
                <a:solidFill>
                  <a:schemeClr val="tx1"/>
                </a:solidFill>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8A09A47B-FEF5-47F3-B2DD-A73E7C3234AF}"/>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384908887"/>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6C2F1290-9237-4BEE-AAAC-6708F286265B}"/>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493307218"/>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hoto full bleed low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3657600"/>
            <a:ext cx="12192000" cy="3200400"/>
          </a:xfrm>
          <a:gradFill flip="none" rotWithShape="1">
            <a:gsLst>
              <a:gs pos="40000">
                <a:srgbClr val="000000">
                  <a:alpha val="70000"/>
                </a:srgbClr>
              </a:gs>
              <a:gs pos="100000">
                <a:srgbClr val="000000">
                  <a:alpha val="0"/>
                </a:srgbClr>
              </a:gs>
            </a:gsLst>
            <a:lin ang="16200000" scaled="1"/>
            <a:tileRect/>
          </a:gradFill>
        </p:spPr>
        <p:txBody>
          <a:bodyPr lIns="585216" tIns="585216" rIns="585216" bIns="585216" anchor="b" anchorCtr="0">
            <a:noAutofit/>
          </a:bodyPr>
          <a:lstStyle>
            <a:lvl1pPr>
              <a:defRPr sz="3600" spc="0">
                <a:solidFill>
                  <a:srgbClr val="FFFFFF"/>
                </a:solidFill>
              </a:defRPr>
            </a:lvl1pPr>
          </a:lstStyle>
          <a:p>
            <a:r>
              <a:rPr lang="en-US"/>
              <a:t>Click to edit Master title style</a:t>
            </a:r>
          </a:p>
        </p:txBody>
      </p:sp>
      <p:sp>
        <p:nvSpPr>
          <p:cNvPr id="6" name="TextBox 5">
            <a:extLst>
              <a:ext uri="{FF2B5EF4-FFF2-40B4-BE49-F238E27FC236}">
                <a16:creationId xmlns:a16="http://schemas.microsoft.com/office/drawing/2014/main" id="{03F619C2-B134-493A-AB9F-5DE39C929931}"/>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744027317"/>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a:t>Click to edit </a:t>
            </a:r>
            <a:br>
              <a:rPr lang="en-US"/>
            </a:br>
            <a:r>
              <a:rPr lang="en-US"/>
              <a:t>Master title style</a:t>
            </a:r>
          </a:p>
        </p:txBody>
      </p:sp>
      <p:sp>
        <p:nvSpPr>
          <p:cNvPr id="6" name="TextBox 5">
            <a:extLst>
              <a:ext uri="{FF2B5EF4-FFF2-40B4-BE49-F238E27FC236}">
                <a16:creationId xmlns:a16="http://schemas.microsoft.com/office/drawing/2014/main" id="{1D4894F6-B50F-43E1-83FC-4F2200B2FA65}"/>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74308680"/>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Photo full bleed righ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6522720" y="0"/>
            <a:ext cx="5669280" cy="6858000"/>
          </a:xfrm>
          <a:gradFill flip="none" rotWithShape="1">
            <a:gsLst>
              <a:gs pos="50000">
                <a:srgbClr val="000000">
                  <a:alpha val="70000"/>
                </a:srgbClr>
              </a:gs>
              <a:gs pos="100000">
                <a:srgbClr val="000000">
                  <a:alpha val="0"/>
                </a:srgbClr>
              </a:gs>
            </a:gsLst>
            <a:lin ang="10800000" scaled="1"/>
            <a:tileRect/>
          </a:gradFill>
          <a:ln>
            <a:noFill/>
          </a:ln>
        </p:spPr>
        <p:txBody>
          <a:bodyPr lIns="585216" tIns="585216" rIns="585216" bIns="585216" anchor="ctr">
            <a:noAutofit/>
          </a:bodyPr>
          <a:lstStyle>
            <a:lvl1pPr algn="r">
              <a:defRPr sz="3600" spc="0">
                <a:solidFill>
                  <a:srgbClr val="FFFFFF"/>
                </a:solidFill>
              </a:defRPr>
            </a:lvl1pPr>
          </a:lstStyle>
          <a:p>
            <a:r>
              <a:rPr lang="en-US"/>
              <a:t>Click to edit </a:t>
            </a:r>
            <a:br>
              <a:rPr lang="en-US"/>
            </a:br>
            <a:r>
              <a:rPr lang="en-US"/>
              <a:t>Master title style</a:t>
            </a:r>
          </a:p>
        </p:txBody>
      </p:sp>
      <p:sp>
        <p:nvSpPr>
          <p:cNvPr id="6" name="TextBox 5">
            <a:extLst>
              <a:ext uri="{FF2B5EF4-FFF2-40B4-BE49-F238E27FC236}">
                <a16:creationId xmlns:a16="http://schemas.microsoft.com/office/drawing/2014/main" id="{A629011D-E3B4-416F-9D7F-7A99AE49F65A}"/>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972060481"/>
      </p:ext>
    </p:extLst>
  </p:cSld>
  <p:clrMapOvr>
    <a:masterClrMapping/>
  </p:clrMapOvr>
  <p:transition>
    <p:fade/>
  </p:transition>
  <p:extLst>
    <p:ext uri="{DCECCB84-F9BA-43D5-87BE-67443E8EF086}">
      <p15:sldGuideLst xmlns:p15="http://schemas.microsoft.com/office/powerpoint/2012/main">
        <p15:guide id="7" pos="4105">
          <p15:clr>
            <a:srgbClr val="5ACBF0"/>
          </p15:clr>
        </p15:guide>
        <p15:guide id="8" orient="horz" pos="2160">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a:blip r:embed="rId2"/>
            <a:stretch>
              <a:fillRect/>
            </a:stretch>
          </a:blipFill>
        </p:spPr>
        <p:txBody>
          <a:bodyPr vert="horz" wrap="square" lIns="0" tIns="128016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866315154"/>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441819686"/>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wo picture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261044-9341-7FBD-8C1A-D30E02283D90}"/>
              </a:ext>
            </a:extLst>
          </p:cNvPr>
          <p:cNvSpPr/>
          <p:nvPr userDrawn="1"/>
        </p:nvSpPr>
        <p:spPr bwMode="auto">
          <a:xfrm>
            <a:off x="0" y="2569464"/>
            <a:ext cx="12192000" cy="4288536"/>
          </a:xfrm>
          <a:prstGeom prst="rect">
            <a:avLst/>
          </a:prstGeom>
          <a:solidFill>
            <a:srgbClr val="FFE39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553998"/>
          </a:xfrm>
        </p:spPr>
        <p:txBody>
          <a:bodyPr/>
          <a:lstStyle>
            <a:lvl1pPr>
              <a:defRPr>
                <a:solidFill>
                  <a:schemeClr val="tx1"/>
                </a:solidFill>
              </a:defRPr>
            </a:lvl1p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100584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1005840" rtlCol="0" anchor="ctr" anchorCtr="0">
            <a:noAutofit/>
          </a:bodyPr>
          <a:lstStyle>
            <a:lvl1pPr marL="0" indent="0" algn="ctr">
              <a:buNone/>
              <a:defRPr lang="en-US" sz="10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0" name="TextBox 9">
            <a:extLst>
              <a:ext uri="{FF2B5EF4-FFF2-40B4-BE49-F238E27FC236}">
                <a16:creationId xmlns:a16="http://schemas.microsoft.com/office/drawing/2014/main" id="{CAF59E09-7602-42B9-AB0C-9D1365A9EBB2}"/>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569148713"/>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guide id="8" orient="horz" pos="3464">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hree picture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99D5A60-52D5-C530-91BD-7F680D9BD4B6}"/>
              </a:ext>
            </a:extLst>
          </p:cNvPr>
          <p:cNvSpPr/>
          <p:nvPr userDrawn="1"/>
        </p:nvSpPr>
        <p:spPr bwMode="auto">
          <a:xfrm>
            <a:off x="0" y="2569464"/>
            <a:ext cx="12192000" cy="4288536"/>
          </a:xfrm>
          <a:prstGeom prst="rect">
            <a:avLst/>
          </a:prstGeom>
          <a:solidFill>
            <a:srgbClr val="FFE39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3"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4"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805285185"/>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Four picture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C93B555-355E-F4E5-0EFF-5F4D4A832B36}"/>
              </a:ext>
            </a:extLst>
          </p:cNvPr>
          <p:cNvSpPr/>
          <p:nvPr userDrawn="1"/>
        </p:nvSpPr>
        <p:spPr bwMode="auto">
          <a:xfrm>
            <a:off x="0" y="2569464"/>
            <a:ext cx="12192000" cy="4288536"/>
          </a:xfrm>
          <a:prstGeom prst="rect">
            <a:avLst/>
          </a:prstGeom>
          <a:solidFill>
            <a:srgbClr val="FFE39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3"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4"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blipFill>
            <a:blip r:embed="rId5"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16" name="TextBox 15">
            <a:extLst>
              <a:ext uri="{FF2B5EF4-FFF2-40B4-BE49-F238E27FC236}">
                <a16:creationId xmlns:a16="http://schemas.microsoft.com/office/drawing/2014/main" id="{5CF56B00-AAD4-4F4F-8228-B6CF8367DE0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441716803"/>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wo filmstrip photo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98420F7-32BE-8E59-2174-E3C945AAB1A4}"/>
              </a:ext>
            </a:extLst>
          </p:cNvPr>
          <p:cNvSpPr/>
          <p:nvPr userDrawn="1"/>
        </p:nvSpPr>
        <p:spPr bwMode="auto">
          <a:xfrm>
            <a:off x="0" y="2569464"/>
            <a:ext cx="12192000" cy="4288536"/>
          </a:xfrm>
          <a:prstGeom prst="rect">
            <a:avLst/>
          </a:prstGeom>
          <a:solidFill>
            <a:srgbClr val="FFE39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9350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938212"/>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4" name="TextBox 3">
            <a:extLst>
              <a:ext uri="{FF2B5EF4-FFF2-40B4-BE49-F238E27FC236}">
                <a16:creationId xmlns:a16="http://schemas.microsoft.com/office/drawing/2014/main" id="{6AAE597A-BE1E-6B1F-960D-A90DC95443A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033746724"/>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4" orient="horz" pos="3209">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p15:clr>
            <a:srgbClr val="5ACBF0"/>
          </p15:clr>
        </p15:guide>
        <p15:guide id="15" pos="3451">
          <p15:clr>
            <a:srgbClr val="5ACBF0"/>
          </p15:clr>
        </p15:guide>
        <p15:guide id="16" pos="4229">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hree filmstrip photo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79AF7FC-33C1-525A-2250-4397E9A7ED0D}"/>
              </a:ext>
            </a:extLst>
          </p:cNvPr>
          <p:cNvSpPr/>
          <p:nvPr userDrawn="1"/>
        </p:nvSpPr>
        <p:spPr bwMode="auto">
          <a:xfrm>
            <a:off x="0" y="2569464"/>
            <a:ext cx="12192000" cy="4288536"/>
          </a:xfrm>
          <a:prstGeom prst="rect">
            <a:avLst/>
          </a:prstGeom>
          <a:solidFill>
            <a:srgbClr val="FFE39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3"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4"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42B999C7-F5A8-46A6-92C5-AA3BE4E2693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733685791"/>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p15:clr>
            <a:srgbClr val="5ACBF0"/>
          </p15:clr>
        </p15:guide>
        <p15:guide id="15" pos="2168">
          <p15:clr>
            <a:srgbClr val="5ACBF0"/>
          </p15:clr>
        </p15:guide>
        <p15:guide id="16" pos="2944">
          <p15:clr>
            <a:srgbClr val="5ACBF0"/>
          </p15:clr>
        </p15:guide>
        <p15:guide id="17" pos="4738">
          <p15:clr>
            <a:srgbClr val="5ACBF0"/>
          </p15:clr>
        </p15:guide>
        <p15:guide id="18" pos="5514">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Four filmstrip photo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AF2B91C-3682-57EE-4D05-33A921FA5B03}"/>
              </a:ext>
            </a:extLst>
          </p:cNvPr>
          <p:cNvSpPr/>
          <p:nvPr userDrawn="1"/>
        </p:nvSpPr>
        <p:spPr bwMode="auto">
          <a:xfrm>
            <a:off x="0" y="2569464"/>
            <a:ext cx="12192000" cy="4288536"/>
          </a:xfrm>
          <a:prstGeom prst="rect">
            <a:avLst/>
          </a:prstGeom>
          <a:solidFill>
            <a:srgbClr val="FFE39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blipFill>
            <a:blip r:embed="rId3"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blipFill>
            <a:blip r:embed="rId4"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blipFill>
            <a:blip r:embed="rId5"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651375143"/>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p15:clr>
            <a:srgbClr val="5ACBF0"/>
          </p15:clr>
        </p15:guide>
        <p15:guide id="16" pos="1524">
          <p15:clr>
            <a:srgbClr val="5ACBF0"/>
          </p15:clr>
        </p15:guide>
        <p15:guide id="17" pos="2298">
          <p15:clr>
            <a:srgbClr val="5ACBF0"/>
          </p15:clr>
        </p15:guide>
        <p15:guide id="18" pos="3450">
          <p15:clr>
            <a:srgbClr val="5ACBF0"/>
          </p15:clr>
        </p15:guide>
        <p15:guide id="19" pos="4230">
          <p15:clr>
            <a:srgbClr val="5ACBF0"/>
          </p15:clr>
        </p15:guide>
        <p15:guide id="20" pos="5380">
          <p15:clr>
            <a:srgbClr val="5ACBF0"/>
          </p15:clr>
        </p15:guide>
        <p15:guide id="21" pos="6156">
          <p15:clr>
            <a:srgbClr val="5ACBF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Five filmstrip photo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33B316-A020-E141-782A-B3C93B9056D5}"/>
              </a:ext>
            </a:extLst>
          </p:cNvPr>
          <p:cNvSpPr/>
          <p:nvPr userDrawn="1"/>
        </p:nvSpPr>
        <p:spPr bwMode="auto">
          <a:xfrm>
            <a:off x="0" y="2569464"/>
            <a:ext cx="12192000" cy="4288536"/>
          </a:xfrm>
          <a:prstGeom prst="rect">
            <a:avLst/>
          </a:prstGeom>
          <a:solidFill>
            <a:srgbClr val="FFE39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146700802"/>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hree round photo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B173EFB-8B4E-E0B0-3543-1BD9D2194470}"/>
              </a:ext>
            </a:extLst>
          </p:cNvPr>
          <p:cNvSpPr/>
          <p:nvPr userDrawn="1"/>
        </p:nvSpPr>
        <p:spPr bwMode="auto">
          <a:xfrm>
            <a:off x="0" y="3429000"/>
            <a:ext cx="12192000" cy="3429000"/>
          </a:xfrm>
          <a:prstGeom prst="rect">
            <a:avLst/>
          </a:prstGeom>
          <a:solidFill>
            <a:srgbClr val="FFE39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blipFill>
            <a:blip r:embed="rId2"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blipFill>
            <a:blip r:embed="rId3"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blipFill>
            <a:blip r:embed="rId4"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TextBox 19">
            <a:extLst>
              <a:ext uri="{FF2B5EF4-FFF2-40B4-BE49-F238E27FC236}">
                <a16:creationId xmlns:a16="http://schemas.microsoft.com/office/drawing/2014/main" id="{0D6AFB7A-35B4-4881-AB50-D112482166B1}"/>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560010598"/>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p15:clr>
            <a:srgbClr val="5ACBF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Four round photo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CA7B648-D15B-F41C-DC69-AA94763BA4D2}"/>
              </a:ext>
            </a:extLst>
          </p:cNvPr>
          <p:cNvSpPr/>
          <p:nvPr userDrawn="1"/>
        </p:nvSpPr>
        <p:spPr bwMode="auto">
          <a:xfrm>
            <a:off x="0" y="3429000"/>
            <a:ext cx="12192000" cy="3429000"/>
          </a:xfrm>
          <a:prstGeom prst="rect">
            <a:avLst/>
          </a:prstGeom>
          <a:solidFill>
            <a:srgbClr val="FFE39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blipFill>
            <a:blip r:embed="rId2"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blipFill>
            <a:blip r:embed="rId3"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blipFill>
            <a:blip r:embed="rId4"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blipFill>
            <a:blip r:embed="rId5"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034696592"/>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p15:clr>
            <a:srgbClr val="5ACBF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Five round photo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38728BD-D6D4-741A-5515-64BE5E680140}"/>
              </a:ext>
            </a:extLst>
          </p:cNvPr>
          <p:cNvSpPr/>
          <p:nvPr userDrawn="1"/>
        </p:nvSpPr>
        <p:spPr bwMode="auto">
          <a:xfrm>
            <a:off x="0" y="3149600"/>
            <a:ext cx="12192000" cy="3708400"/>
          </a:xfrm>
          <a:prstGeom prst="rect">
            <a:avLst/>
          </a:prstGeom>
          <a:solidFill>
            <a:srgbClr val="FFE39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blipFill>
            <a:blip r:embed="rId2"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blipFill>
            <a:blip r:embed="rId3"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blipFill>
            <a:blip r:embed="rId4"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blipFill>
            <a:blip r:embed="rId5"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blipFill>
            <a:blip r:embed="rId6"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640639685"/>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p15:clr>
            <a:srgbClr val="5ACBF0"/>
          </p15:clr>
        </p15:guide>
        <p15:guide id="3" pos="6216">
          <p15:clr>
            <a:srgbClr val="5ACBF0"/>
          </p15:clr>
        </p15:guide>
        <p15:guide id="5" pos="5850">
          <p15:clr>
            <a:srgbClr val="5ACBF0"/>
          </p15:clr>
        </p15:guide>
        <p15:guide id="7" pos="4392">
          <p15:clr>
            <a:srgbClr val="5ACBF0"/>
          </p15:clr>
        </p15:guide>
        <p15:guide id="8" pos="3292">
          <p15:clr>
            <a:srgbClr val="5ACBF0"/>
          </p15:clr>
        </p15:guide>
        <p15:guide id="10" pos="2926">
          <p15:clr>
            <a:srgbClr val="5ACBF0"/>
          </p15:clr>
        </p15:guide>
        <p15:guide id="11" pos="4754">
          <p15:clr>
            <a:srgbClr val="5ACBF0"/>
          </p15:clr>
        </p15:guide>
        <p15:guide id="13" pos="1464">
          <p15:clr>
            <a:srgbClr val="5ACBF0"/>
          </p15:clr>
        </p15:guide>
        <p15:guide id="14" orient="horz" pos="1440">
          <p15:clr>
            <a:srgbClr val="5ACBF0"/>
          </p15:clr>
        </p15:guide>
        <p15:guide id="15" pos="1830">
          <p15:clr>
            <a:srgbClr val="5ACBF0"/>
          </p15:clr>
        </p15:guide>
        <p15:guide id="16" orient="horz" pos="2533">
          <p15:clr>
            <a:srgbClr val="5ACBF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53184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415506753"/>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Developer Code Layou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246606197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ode Bottom">
    <p:bg>
      <p:bgPr>
        <a:solidFill>
          <a:schemeClr val="bg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2262483528"/>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ode Top">
    <p:bg>
      <p:bgPr>
        <a:solidFill>
          <a:schemeClr val="bg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0"/>
            <a:ext cx="11018520" cy="492443"/>
          </a:xfrm>
        </p:spPr>
        <p:txBody>
          <a:bodyPr/>
          <a:lstStyle>
            <a:lvl1pPr>
              <a:defRPr sz="3200">
                <a:solidFill>
                  <a:schemeClr val="tx1"/>
                </a:solidFill>
              </a:defRPr>
            </a:lvl1pPr>
          </a:lstStyle>
          <a:p>
            <a:r>
              <a:rPr lang="en-US"/>
              <a:t>Click to edit Master title style</a:t>
            </a: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125886290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ode Right sid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1"/>
                </a:solidFill>
              </a:defRPr>
            </a:lvl1pPr>
          </a:lstStyle>
          <a:p>
            <a:r>
              <a:rPr lang="en-US"/>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114537497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ode Left sde">
    <p:bg>
      <p:bgPr>
        <a:solidFill>
          <a:schemeClr val="bg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1"/>
                </a:solidFill>
              </a:defRPr>
            </a:lvl1pPr>
          </a:lstStyle>
          <a:p>
            <a:r>
              <a:rPr lang="en-US"/>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323584116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Horizontal photo on blue">
    <p:bg>
      <p:bgPr>
        <a:solidFill>
          <a:srgbClr val="8DC8E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715000"/>
            <a:ext cx="11018520" cy="554038"/>
          </a:xfrm>
        </p:spPr>
        <p:txBody>
          <a:bodyPr anchor="ctr"/>
          <a:lstStyle>
            <a:lvl1pPr algn="l">
              <a:defRPr>
                <a:solidFill>
                  <a:srgbClr val="73262F"/>
                </a:solidFill>
                <a:latin typeface="+mn-lt"/>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93688" y="0"/>
            <a:ext cx="11898312" cy="5338120"/>
          </a:xfrm>
          <a:blipFill>
            <a:blip r:embed="rId2" cstate="email">
              <a:extLst>
                <a:ext uri="{28A0092B-C50C-407E-A947-70E740481C1C}">
                  <a14:useLocalDpi xmlns:a14="http://schemas.microsoft.com/office/drawing/2010/main"/>
                </a:ext>
              </a:extLst>
            </a:blip>
            <a:stretch>
              <a:fillRect/>
            </a:stretch>
          </a:blipFill>
        </p:spPr>
        <p:txBody>
          <a:bodyPr vert="horz" wrap="square" lIns="0" tIns="1280160" rIns="0" bIns="0" rtlCol="0" anchor="t" anchorCtr="0">
            <a:noAutofit/>
          </a:bodyPr>
          <a:lstStyle>
            <a:lvl1pPr marL="0" indent="0" algn="ctr">
              <a:buNone/>
              <a:defRPr lang="en-US" sz="1400" b="1" dirty="0">
                <a:solidFill>
                  <a:srgbClr val="091F2C"/>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842276483"/>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hoto right over illustra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01C12-C89C-8924-52B9-6F10761C12AF}"/>
              </a:ext>
            </a:extLst>
          </p:cNvPr>
          <p:cNvSpPr>
            <a:spLocks noGrp="1"/>
          </p:cNvSpPr>
          <p:nvPr>
            <p:ph type="title"/>
          </p:nvPr>
        </p:nvSpPr>
        <p:spPr>
          <a:xfrm>
            <a:off x="588263" y="457200"/>
            <a:ext cx="5507737" cy="553998"/>
          </a:xfrm>
        </p:spPr>
        <p:txBody>
          <a:bodyPr/>
          <a:lstStyle/>
          <a:p>
            <a:r>
              <a:rPr lang="en-US"/>
              <a:t>Click to edit Master title style</a:t>
            </a:r>
          </a:p>
        </p:txBody>
      </p:sp>
      <p:sp>
        <p:nvSpPr>
          <p:cNvPr id="3" name="Picture Placeholder" descr="This photo is a 'placeholder' only. Drag or drop your photo here, or click and tap the center to insert a photo.">
            <a:extLst>
              <a:ext uri="{FF2B5EF4-FFF2-40B4-BE49-F238E27FC236}">
                <a16:creationId xmlns:a16="http://schemas.microsoft.com/office/drawing/2014/main" id="{BAAD0522-B403-AD21-8AD7-65DD18FE5180}"/>
              </a:ext>
            </a:extLst>
          </p:cNvPr>
          <p:cNvSpPr>
            <a:spLocks noGrp="1"/>
          </p:cNvSpPr>
          <p:nvPr>
            <p:ph type="pic" sz="quarter" idx="11" hasCustomPrompt="1"/>
          </p:nvPr>
        </p:nvSpPr>
        <p:spPr bwMode="ltGray">
          <a:xfrm>
            <a:off x="7039454" y="585787"/>
            <a:ext cx="4564283" cy="5683251"/>
          </a:xfrm>
          <a:blipFill dpi="0" rotWithShape="1">
            <a:blip r:embed="rId3" cstate="email">
              <a:extLst>
                <a:ext uri="{28A0092B-C50C-407E-A947-70E740481C1C}">
                  <a14:useLocalDpi xmlns:a14="http://schemas.microsoft.com/office/drawing/2010/main"/>
                </a:ext>
              </a:extLst>
            </a:blip>
            <a:srcRect/>
            <a:stretch>
              <a:fillRect/>
            </a:stretch>
          </a:blipFill>
        </p:spPr>
        <p:txBody>
          <a:bodyPr lIns="0" tIns="320040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860999576"/>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hoto left bottom ble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01C12-C89C-8924-52B9-6F10761C12AF}"/>
              </a:ext>
            </a:extLst>
          </p:cNvPr>
          <p:cNvSpPr>
            <a:spLocks noGrp="1"/>
          </p:cNvSpPr>
          <p:nvPr>
            <p:ph type="title"/>
          </p:nvPr>
        </p:nvSpPr>
        <p:spPr>
          <a:xfrm>
            <a:off x="6096000" y="457200"/>
            <a:ext cx="5507737" cy="553998"/>
          </a:xfrm>
        </p:spPr>
        <p:txBody>
          <a:bodyPr/>
          <a:lstStyle/>
          <a:p>
            <a:r>
              <a:rPr lang="en-US"/>
              <a:t>Click to edit Master title style</a:t>
            </a:r>
          </a:p>
        </p:txBody>
      </p:sp>
      <p:sp>
        <p:nvSpPr>
          <p:cNvPr id="3" name="Picture Placeholder" descr="This photo is a 'placeholder' only. Drag or drop your photo here, or click and tap the center to insert a photo.">
            <a:extLst>
              <a:ext uri="{FF2B5EF4-FFF2-40B4-BE49-F238E27FC236}">
                <a16:creationId xmlns:a16="http://schemas.microsoft.com/office/drawing/2014/main" id="{BAAD0522-B403-AD21-8AD7-65DD18FE5180}"/>
              </a:ext>
            </a:extLst>
          </p:cNvPr>
          <p:cNvSpPr>
            <a:spLocks noGrp="1"/>
          </p:cNvSpPr>
          <p:nvPr>
            <p:ph type="pic" sz="quarter" idx="11" hasCustomPrompt="1"/>
          </p:nvPr>
        </p:nvSpPr>
        <p:spPr bwMode="ltGray">
          <a:xfrm>
            <a:off x="293688" y="292100"/>
            <a:ext cx="5273148" cy="6565900"/>
          </a:xfrm>
          <a:blipFill dpi="0" rotWithShape="1">
            <a:blip r:embed="rId2" cstate="email">
              <a:extLst>
                <a:ext uri="{28A0092B-C50C-407E-A947-70E740481C1C}">
                  <a14:useLocalDpi xmlns:a14="http://schemas.microsoft.com/office/drawing/2010/main"/>
                </a:ext>
              </a:extLst>
            </a:blip>
            <a:srcRect/>
            <a:stretch>
              <a:fillRect/>
            </a:stretch>
          </a:blipFill>
        </p:spPr>
        <p:txBody>
          <a:bodyPr lIns="0" tIns="3657600" rIns="0" anchor="t" anchorCtr="0">
            <a:noAutofit/>
          </a:bodyPr>
          <a:lstStyle>
            <a:lvl1pPr marL="0" indent="0" algn="ctr">
              <a:lnSpc>
                <a:spcPct val="100000"/>
              </a:lnSpc>
              <a:buNone/>
              <a:defRPr sz="1400" b="1">
                <a:solidFill>
                  <a:srgbClr val="091F2C"/>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4270261582"/>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Demo slide">
    <p:bg>
      <p:bgPr>
        <a:solidFill>
          <a:srgbClr val="D4EC8E"/>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2867024"/>
            <a:ext cx="9144000" cy="664797"/>
          </a:xfrm>
          <a:noFill/>
        </p:spPr>
        <p:txBody>
          <a:bodyPr lIns="0" tIns="0" rIns="0" bIns="0" anchor="b" anchorCtr="0">
            <a:spAutoFit/>
          </a:bodyPr>
          <a:lstStyle>
            <a:lvl1pPr algn="l" defTabSz="932742" rtl="0" eaLnBrk="1" latinLnBrk="0" hangingPunct="1">
              <a:lnSpc>
                <a:spcPct val="90000"/>
              </a:lnSpc>
              <a:spcBef>
                <a:spcPct val="0"/>
              </a:spcBef>
              <a:buNone/>
              <a:defRPr lang="en-US" sz="4800" b="0" kern="1200" cap="none" spc="-50" baseline="0" dirty="0">
                <a:ln w="3175">
                  <a:noFill/>
                </a:ln>
                <a:solidFill>
                  <a:srgbClr val="091F2C"/>
                </a:solidFill>
                <a:effectLst/>
                <a:latin typeface="+mn-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246221"/>
          </a:xfrm>
          <a:noFill/>
        </p:spPr>
        <p:txBody>
          <a:bodyPr lIns="0" tIns="0" rIns="0" bIns="0">
            <a:spAutoFit/>
          </a:bodyPr>
          <a:lstStyle>
            <a:lvl1pPr marL="0" indent="0">
              <a:spcBef>
                <a:spcPts val="0"/>
              </a:spcBef>
              <a:spcAft>
                <a:spcPts val="0"/>
              </a:spcAft>
              <a:buFont typeface="Arial" panose="020B0604020202020204" pitchFamily="34" charset="0"/>
              <a:buNone/>
              <a:defRPr sz="1600" spc="0" baseline="0">
                <a:solidFill>
                  <a:srgbClr val="000000"/>
                </a:solidFill>
                <a:latin typeface="+mn-lt"/>
              </a:defRPr>
            </a:lvl1pPr>
          </a:lstStyle>
          <a:p>
            <a:pPr lvl="0"/>
            <a:r>
              <a:rPr lang="en-US"/>
              <a:t>Speaker name</a:t>
            </a:r>
          </a:p>
        </p:txBody>
      </p:sp>
    </p:spTree>
    <p:extLst>
      <p:ext uri="{BB962C8B-B14F-4D97-AF65-F5344CB8AC3E}">
        <p14:creationId xmlns:p14="http://schemas.microsoft.com/office/powerpoint/2010/main" val="35842810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Demo slide 2">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2867024"/>
            <a:ext cx="9144000" cy="664797"/>
          </a:xfrm>
          <a:noFill/>
        </p:spPr>
        <p:txBody>
          <a:bodyPr lIns="0" tIns="0" rIns="0" bIns="0" anchor="b" anchorCtr="0">
            <a:spAutoFit/>
          </a:bodyPr>
          <a:lstStyle>
            <a:lvl1pPr algn="l" defTabSz="932742" rtl="0" eaLnBrk="1" latinLnBrk="0" hangingPunct="1">
              <a:lnSpc>
                <a:spcPct val="90000"/>
              </a:lnSpc>
              <a:spcBef>
                <a:spcPct val="0"/>
              </a:spcBef>
              <a:buNone/>
              <a:defRPr lang="en-US" sz="4800" b="0" kern="1200" cap="none" spc="-50" baseline="0" dirty="0">
                <a:ln w="3175">
                  <a:noFill/>
                </a:ln>
                <a:solidFill>
                  <a:srgbClr val="091F2C"/>
                </a:solidFill>
                <a:effectLst/>
                <a:latin typeface="+mn-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246221"/>
          </a:xfrm>
          <a:noFill/>
        </p:spPr>
        <p:txBody>
          <a:bodyPr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186946843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rgbClr val="FFE399"/>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5536AF9-C225-33FB-AD9D-7AC713E0A087}"/>
              </a:ext>
            </a:extLst>
          </p:cNvPr>
          <p:cNvSpPr>
            <a:spLocks noGrp="1"/>
          </p:cNvSpPr>
          <p:nvPr>
            <p:ph type="title" hasCustomPrompt="1"/>
          </p:nvPr>
        </p:nvSpPr>
        <p:spPr>
          <a:xfrm>
            <a:off x="585216" y="2869609"/>
            <a:ext cx="9144000" cy="664797"/>
          </a:xfrm>
          <a:noFill/>
        </p:spPr>
        <p:txBody>
          <a:bodyPr lIns="0" tIns="0" rIns="0" bIns="0" anchor="b" anchorCtr="0">
            <a:spAutoFit/>
          </a:bodyPr>
          <a:lstStyle>
            <a:lvl1pPr algn="l" defTabSz="932742" rtl="0" eaLnBrk="1" latinLnBrk="0" hangingPunct="1">
              <a:lnSpc>
                <a:spcPct val="90000"/>
              </a:lnSpc>
              <a:spcBef>
                <a:spcPct val="0"/>
              </a:spcBef>
              <a:buNone/>
              <a:defRPr lang="en-US" sz="4800" b="0" kern="1200" cap="none" spc="-50" baseline="0" dirty="0">
                <a:ln w="3175">
                  <a:noFill/>
                </a:ln>
                <a:solidFill>
                  <a:srgbClr val="73262F"/>
                </a:solidFill>
                <a:effectLst/>
                <a:latin typeface="+mn-lt"/>
                <a:ea typeface="+mn-ea"/>
                <a:cs typeface="Segoe UI" pitchFamily="34" charset="0"/>
              </a:defRPr>
            </a:lvl1pPr>
          </a:lstStyle>
          <a:p>
            <a:r>
              <a:rPr lang="en-US"/>
              <a:t>Section title</a:t>
            </a:r>
          </a:p>
        </p:txBody>
      </p:sp>
    </p:spTree>
    <p:extLst>
      <p:ext uri="{BB962C8B-B14F-4D97-AF65-F5344CB8AC3E}">
        <p14:creationId xmlns:p14="http://schemas.microsoft.com/office/powerpoint/2010/main" val="37437401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32">
          <p15:clr>
            <a:srgbClr val="FBAE40"/>
          </p15:clr>
        </p15:guide>
        <p15:guide id="2" pos="6127">
          <p15:clr>
            <a:srgbClr val="5ACBF0"/>
          </p15:clr>
        </p15:guide>
        <p15:guide id="3" orient="horz" pos="1911">
          <p15:clr>
            <a:srgbClr val="5ACBF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rgbClr val="225B62"/>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5536AF9-C225-33FB-AD9D-7AC713E0A087}"/>
              </a:ext>
            </a:extLst>
          </p:cNvPr>
          <p:cNvSpPr>
            <a:spLocks noGrp="1"/>
          </p:cNvSpPr>
          <p:nvPr>
            <p:ph type="title" hasCustomPrompt="1"/>
          </p:nvPr>
        </p:nvSpPr>
        <p:spPr>
          <a:xfrm>
            <a:off x="585216" y="2869609"/>
            <a:ext cx="9144000" cy="664797"/>
          </a:xfrm>
          <a:noFill/>
        </p:spPr>
        <p:txBody>
          <a:bodyPr lIns="0" tIns="0" rIns="0" bIns="0" anchor="b" anchorCtr="0">
            <a:spAutoFit/>
          </a:bodyPr>
          <a:lstStyle>
            <a:lvl1pPr algn="l" defTabSz="932742" rtl="0" eaLnBrk="1" latinLnBrk="0" hangingPunct="1">
              <a:lnSpc>
                <a:spcPct val="90000"/>
              </a:lnSpc>
              <a:spcBef>
                <a:spcPct val="0"/>
              </a:spcBef>
              <a:buNone/>
              <a:defRPr lang="en-US" sz="4800" b="0" kern="1200" cap="none" spc="-50" baseline="0" dirty="0">
                <a:ln w="3175">
                  <a:noFill/>
                </a:ln>
                <a:solidFill>
                  <a:srgbClr val="FFE399"/>
                </a:solidFill>
                <a:effectLst/>
                <a:latin typeface="+mn-lt"/>
                <a:ea typeface="+mn-ea"/>
                <a:cs typeface="Segoe UI" pitchFamily="34" charset="0"/>
              </a:defRPr>
            </a:lvl1pPr>
          </a:lstStyle>
          <a:p>
            <a:r>
              <a:rPr lang="en-US"/>
              <a:t>Section title</a:t>
            </a:r>
          </a:p>
        </p:txBody>
      </p:sp>
    </p:spTree>
    <p:extLst>
      <p:ext uri="{BB962C8B-B14F-4D97-AF65-F5344CB8AC3E}">
        <p14:creationId xmlns:p14="http://schemas.microsoft.com/office/powerpoint/2010/main" val="189804765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32">
          <p15:clr>
            <a:srgbClr val="FBAE40"/>
          </p15:clr>
        </p15:guide>
        <p15:guide id="2" pos="6127">
          <p15:clr>
            <a:srgbClr val="5ACBF0"/>
          </p15:clr>
        </p15:guide>
        <p15:guide id="3" orient="horz" pos="1911">
          <p15:clr>
            <a:srgbClr val="5ACBF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rgbClr val="C5B4E3"/>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5536AF9-C225-33FB-AD9D-7AC713E0A087}"/>
              </a:ext>
            </a:extLst>
          </p:cNvPr>
          <p:cNvSpPr>
            <a:spLocks noGrp="1"/>
          </p:cNvSpPr>
          <p:nvPr>
            <p:ph type="title" hasCustomPrompt="1"/>
          </p:nvPr>
        </p:nvSpPr>
        <p:spPr>
          <a:xfrm>
            <a:off x="585216" y="2869609"/>
            <a:ext cx="9144000" cy="664797"/>
          </a:xfrm>
          <a:noFill/>
        </p:spPr>
        <p:txBody>
          <a:bodyPr lIns="0" tIns="0" rIns="0" bIns="0" anchor="b" anchorCtr="0">
            <a:spAutoFit/>
          </a:bodyPr>
          <a:lstStyle>
            <a:lvl1pPr algn="l" defTabSz="932742" rtl="0" eaLnBrk="1" latinLnBrk="0" hangingPunct="1">
              <a:lnSpc>
                <a:spcPct val="90000"/>
              </a:lnSpc>
              <a:spcBef>
                <a:spcPct val="0"/>
              </a:spcBef>
              <a:buNone/>
              <a:defRPr lang="en-US" sz="4800" b="0" kern="1200" cap="none" spc="-50" baseline="0" dirty="0">
                <a:ln w="3175">
                  <a:noFill/>
                </a:ln>
                <a:solidFill>
                  <a:srgbClr val="225B62"/>
                </a:solidFill>
                <a:effectLst/>
                <a:latin typeface="+mn-lt"/>
                <a:ea typeface="+mn-ea"/>
                <a:cs typeface="Segoe UI" pitchFamily="34" charset="0"/>
              </a:defRPr>
            </a:lvl1pPr>
          </a:lstStyle>
          <a:p>
            <a:r>
              <a:rPr lang="en-US"/>
              <a:t>Section title</a:t>
            </a:r>
          </a:p>
        </p:txBody>
      </p:sp>
    </p:spTree>
    <p:extLst>
      <p:ext uri="{BB962C8B-B14F-4D97-AF65-F5344CB8AC3E}">
        <p14:creationId xmlns:p14="http://schemas.microsoft.com/office/powerpoint/2010/main" val="62431877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32">
          <p15:clr>
            <a:srgbClr val="FBAE40"/>
          </p15:clr>
        </p15:guide>
        <p15:guide id="2" pos="6127">
          <p15:clr>
            <a:srgbClr val="5ACBF0"/>
          </p15:clr>
        </p15:guide>
        <p15:guide id="3" orient="horz" pos="1911">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Section Title 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2869609"/>
            <a:ext cx="9144000" cy="664797"/>
          </a:xfrm>
          <a:noFill/>
        </p:spPr>
        <p:txBody>
          <a:bodyPr lIns="0" tIns="0" rIns="0" bIns="0" anchor="b" anchorCtr="0">
            <a:spAutoFit/>
          </a:bodyPr>
          <a:lstStyle>
            <a:lvl1pPr algn="l" defTabSz="932742" rtl="0" eaLnBrk="1" latinLnBrk="0" hangingPunct="1">
              <a:lnSpc>
                <a:spcPct val="90000"/>
              </a:lnSpc>
              <a:spcBef>
                <a:spcPct val="0"/>
              </a:spcBef>
              <a:buNone/>
              <a:defRPr lang="en-US" sz="4800" b="0" kern="1200" cap="none" spc="-50" baseline="0" dirty="0">
                <a:ln w="3175">
                  <a:noFill/>
                </a:ln>
                <a:solidFill>
                  <a:srgbClr val="091F2C"/>
                </a:solidFill>
                <a:effectLst/>
                <a:latin typeface="+mn-lt"/>
                <a:ea typeface="+mn-ea"/>
                <a:cs typeface="Segoe UI" pitchFamily="34" charset="0"/>
              </a:defRPr>
            </a:lvl1pPr>
          </a:lstStyle>
          <a:p>
            <a:r>
              <a:rPr lang="en-US"/>
              <a:t>Section title</a:t>
            </a:r>
          </a:p>
        </p:txBody>
      </p:sp>
    </p:spTree>
    <p:extLst>
      <p:ext uri="{BB962C8B-B14F-4D97-AF65-F5344CB8AC3E}">
        <p14:creationId xmlns:p14="http://schemas.microsoft.com/office/powerpoint/2010/main" val="18605260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Quot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FECB882-9967-1F29-CC22-AFAD40EEA773}"/>
              </a:ext>
            </a:extLst>
          </p:cNvPr>
          <p:cNvSpPr>
            <a:spLocks noGrp="1"/>
          </p:cNvSpPr>
          <p:nvPr>
            <p:ph type="body" sz="quarter" idx="10" hasCustomPrompt="1"/>
          </p:nvPr>
        </p:nvSpPr>
        <p:spPr>
          <a:xfrm>
            <a:off x="4892040" y="2772104"/>
            <a:ext cx="4512628" cy="369332"/>
          </a:xfrm>
        </p:spPr>
        <p:txBody>
          <a:bodyPr anchor="b" anchorCtr="0"/>
          <a:lstStyle>
            <a:lvl1pPr marL="0" indent="0">
              <a:buFont typeface="Arial" panose="020B0604020202020204" pitchFamily="34" charset="0"/>
              <a:buNone/>
              <a:defRPr sz="2400">
                <a:solidFill>
                  <a:srgbClr val="07641D"/>
                </a:solidFill>
                <a:latin typeface="+mn-lt"/>
              </a:defRPr>
            </a:lvl1pPr>
          </a:lstStyle>
          <a:p>
            <a:pPr lvl="0"/>
            <a:r>
              <a:rPr lang="en-US"/>
              <a:t>Upper half of quote</a:t>
            </a:r>
          </a:p>
        </p:txBody>
      </p:sp>
      <p:sp>
        <p:nvSpPr>
          <p:cNvPr id="5" name="Text Placeholder 3">
            <a:extLst>
              <a:ext uri="{FF2B5EF4-FFF2-40B4-BE49-F238E27FC236}">
                <a16:creationId xmlns:a16="http://schemas.microsoft.com/office/drawing/2014/main" id="{3D87BD8E-B85C-EDBB-8E0D-F3024FA469DF}"/>
              </a:ext>
            </a:extLst>
          </p:cNvPr>
          <p:cNvSpPr>
            <a:spLocks noGrp="1"/>
          </p:cNvSpPr>
          <p:nvPr>
            <p:ph type="body" sz="quarter" idx="11" hasCustomPrompt="1"/>
          </p:nvPr>
        </p:nvSpPr>
        <p:spPr>
          <a:xfrm>
            <a:off x="6503670" y="3588999"/>
            <a:ext cx="5105718" cy="369332"/>
          </a:xfrm>
        </p:spPr>
        <p:txBody>
          <a:bodyPr anchor="t" anchorCtr="0"/>
          <a:lstStyle>
            <a:lvl1pPr marL="0" indent="0" algn="r">
              <a:buFont typeface="Arial" panose="020B0604020202020204" pitchFamily="34" charset="0"/>
              <a:buNone/>
              <a:defRPr sz="2400">
                <a:solidFill>
                  <a:srgbClr val="07641D"/>
                </a:solidFill>
                <a:latin typeface="+mn-lt"/>
              </a:defRPr>
            </a:lvl1pPr>
          </a:lstStyle>
          <a:p>
            <a:pPr lvl="0"/>
            <a:r>
              <a:rPr lang="en-US"/>
              <a:t>Lower half of quote</a:t>
            </a:r>
          </a:p>
        </p:txBody>
      </p:sp>
      <p:sp>
        <p:nvSpPr>
          <p:cNvPr id="6" name="Text Placeholder 3">
            <a:extLst>
              <a:ext uri="{FF2B5EF4-FFF2-40B4-BE49-F238E27FC236}">
                <a16:creationId xmlns:a16="http://schemas.microsoft.com/office/drawing/2014/main" id="{EE35B0A7-E160-2DB2-C918-07BD6AF6246B}"/>
              </a:ext>
            </a:extLst>
          </p:cNvPr>
          <p:cNvSpPr>
            <a:spLocks noGrp="1"/>
          </p:cNvSpPr>
          <p:nvPr>
            <p:ph type="body" sz="quarter" idx="12" hasCustomPrompt="1"/>
          </p:nvPr>
        </p:nvSpPr>
        <p:spPr>
          <a:xfrm>
            <a:off x="4892040" y="5144558"/>
            <a:ext cx="5242560" cy="246221"/>
          </a:xfrm>
        </p:spPr>
        <p:txBody>
          <a:bodyPr anchor="b" anchorCtr="0"/>
          <a:lstStyle>
            <a:lvl1pPr marL="0" indent="0" algn="l">
              <a:buFont typeface="Arial" panose="020B0604020202020204" pitchFamily="34" charset="0"/>
              <a:buNone/>
              <a:defRPr sz="1600">
                <a:solidFill>
                  <a:srgbClr val="07641D"/>
                </a:solidFill>
                <a:latin typeface="+mn-lt"/>
              </a:defRPr>
            </a:lvl1pPr>
          </a:lstStyle>
          <a:p>
            <a:pPr lvl="0"/>
            <a:r>
              <a:rPr lang="en-US"/>
              <a:t>Name</a:t>
            </a:r>
          </a:p>
        </p:txBody>
      </p:sp>
      <p:sp>
        <p:nvSpPr>
          <p:cNvPr id="10" name="Picture Placeholder 9">
            <a:extLst>
              <a:ext uri="{FF2B5EF4-FFF2-40B4-BE49-F238E27FC236}">
                <a16:creationId xmlns:a16="http://schemas.microsoft.com/office/drawing/2014/main" id="{B642C601-F223-DF4C-9B17-8815B54E8151}"/>
              </a:ext>
            </a:extLst>
          </p:cNvPr>
          <p:cNvSpPr>
            <a:spLocks noGrp="1"/>
          </p:cNvSpPr>
          <p:nvPr>
            <p:ph type="pic" sz="quarter" idx="14" hasCustomPrompt="1"/>
          </p:nvPr>
        </p:nvSpPr>
        <p:spPr>
          <a:xfrm>
            <a:off x="-1" y="2600644"/>
            <a:ext cx="3760470" cy="3760470"/>
          </a:xfrm>
          <a:prstGeom prst="rect">
            <a:avLst/>
          </a:prstGeom>
          <a:blipFill>
            <a:blip r:embed="rId3" cstate="email">
              <a:extLst>
                <a:ext uri="{28A0092B-C50C-407E-A947-70E740481C1C}">
                  <a14:useLocalDpi xmlns:a14="http://schemas.microsoft.com/office/drawing/2010/main"/>
                </a:ext>
              </a:extLst>
            </a:blip>
            <a:stretch>
              <a:fillRect/>
            </a:stretch>
          </a:blipFill>
        </p:spPr>
        <p:txBody>
          <a:bodyPr vert="horz" wrap="square" lIns="0" tIns="0" rIns="0" bIns="0" rtlCol="0" anchor="ctr" anchorCtr="0">
            <a:normAutofit/>
          </a:bodyPr>
          <a:lstStyle>
            <a:lvl1pPr marL="228600" indent="-228600" algn="ctr">
              <a:buNone/>
              <a:defRPr lang="en-US" sz="1800">
                <a:solidFill>
                  <a:schemeClr val="bg1"/>
                </a:solidFill>
                <a:latin typeface="+mj-lt"/>
              </a:defRPr>
            </a:lvl1pPr>
          </a:lstStyle>
          <a:p>
            <a:pPr marL="228600" lvl="0" indent="-228600" algn="ctr"/>
            <a:r>
              <a:rPr lang="en-US"/>
              <a:t>Click to insert photo</a:t>
            </a:r>
          </a:p>
        </p:txBody>
      </p:sp>
      <p:pic>
        <p:nvPicPr>
          <p:cNvPr id="9" name="Graphic 8">
            <a:extLst>
              <a:ext uri="{FF2B5EF4-FFF2-40B4-BE49-F238E27FC236}">
                <a16:creationId xmlns:a16="http://schemas.microsoft.com/office/drawing/2014/main" id="{F3B2F477-C606-F5C2-3E2F-EE5611316B0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892041" y="585789"/>
            <a:ext cx="674370" cy="587754"/>
          </a:xfrm>
          <a:prstGeom prst="rect">
            <a:avLst/>
          </a:prstGeom>
        </p:spPr>
      </p:pic>
      <p:sp>
        <p:nvSpPr>
          <p:cNvPr id="11" name="Text Placeholder 3">
            <a:extLst>
              <a:ext uri="{FF2B5EF4-FFF2-40B4-BE49-F238E27FC236}">
                <a16:creationId xmlns:a16="http://schemas.microsoft.com/office/drawing/2014/main" id="{363710F9-D382-264A-E4F9-4D5CFA85C07D}"/>
              </a:ext>
            </a:extLst>
          </p:cNvPr>
          <p:cNvSpPr>
            <a:spLocks noGrp="1"/>
          </p:cNvSpPr>
          <p:nvPr>
            <p:ph type="body" sz="quarter" idx="15" hasCustomPrompt="1"/>
          </p:nvPr>
        </p:nvSpPr>
        <p:spPr>
          <a:xfrm>
            <a:off x="4892040" y="5399245"/>
            <a:ext cx="5242560" cy="184666"/>
          </a:xfrm>
        </p:spPr>
        <p:txBody>
          <a:bodyPr anchor="t" anchorCtr="0"/>
          <a:lstStyle>
            <a:lvl1pPr marL="0" indent="0" algn="l">
              <a:buFont typeface="Arial" panose="020B0604020202020204" pitchFamily="34" charset="0"/>
              <a:buNone/>
              <a:defRPr sz="1200">
                <a:solidFill>
                  <a:schemeClr val="tx1"/>
                </a:solidFill>
                <a:latin typeface="+mn-lt"/>
              </a:defRPr>
            </a:lvl1pPr>
          </a:lstStyle>
          <a:p>
            <a:pPr lvl="0"/>
            <a:r>
              <a:rPr lang="en-US"/>
              <a:t>Title</a:t>
            </a:r>
          </a:p>
        </p:txBody>
      </p:sp>
    </p:spTree>
    <p:extLst>
      <p:ext uri="{BB962C8B-B14F-4D97-AF65-F5344CB8AC3E}">
        <p14:creationId xmlns:p14="http://schemas.microsoft.com/office/powerpoint/2010/main" val="2880741090"/>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Quote 2">
    <p:bg>
      <p:bgPr>
        <a:solidFill>
          <a:srgbClr val="2A446F"/>
        </a:solid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3DF28FB5-CE13-1F25-B3A6-229CADE9D7AE}"/>
              </a:ext>
            </a:extLst>
          </p:cNvPr>
          <p:cNvSpPr>
            <a:spLocks noGrp="1"/>
          </p:cNvSpPr>
          <p:nvPr>
            <p:ph type="body" sz="quarter" idx="10" hasCustomPrompt="1"/>
          </p:nvPr>
        </p:nvSpPr>
        <p:spPr>
          <a:xfrm>
            <a:off x="1188008" y="2533276"/>
            <a:ext cx="8629760" cy="430887"/>
          </a:xfrm>
        </p:spPr>
        <p:txBody>
          <a:bodyPr anchor="b" anchorCtr="0"/>
          <a:lstStyle>
            <a:lvl1pPr marL="0" indent="0">
              <a:buFont typeface="Arial" panose="020B0604020202020204" pitchFamily="34" charset="0"/>
              <a:buNone/>
              <a:defRPr sz="2800">
                <a:solidFill>
                  <a:srgbClr val="C5B4E3"/>
                </a:solidFill>
                <a:latin typeface="+mn-lt"/>
              </a:defRPr>
            </a:lvl1pPr>
          </a:lstStyle>
          <a:p>
            <a:pPr lvl="0"/>
            <a:r>
              <a:rPr lang="en-US"/>
              <a:t>Upper half of quote</a:t>
            </a:r>
          </a:p>
        </p:txBody>
      </p:sp>
      <p:sp>
        <p:nvSpPr>
          <p:cNvPr id="3" name="Text Placeholder 3">
            <a:extLst>
              <a:ext uri="{FF2B5EF4-FFF2-40B4-BE49-F238E27FC236}">
                <a16:creationId xmlns:a16="http://schemas.microsoft.com/office/drawing/2014/main" id="{89BF322A-232B-752E-270E-44C8DA99F18B}"/>
              </a:ext>
            </a:extLst>
          </p:cNvPr>
          <p:cNvSpPr>
            <a:spLocks noGrp="1"/>
          </p:cNvSpPr>
          <p:nvPr>
            <p:ph type="body" sz="quarter" idx="11" hasCustomPrompt="1"/>
          </p:nvPr>
        </p:nvSpPr>
        <p:spPr>
          <a:xfrm>
            <a:off x="3580598" y="3387805"/>
            <a:ext cx="8028790" cy="430887"/>
          </a:xfrm>
        </p:spPr>
        <p:txBody>
          <a:bodyPr anchor="t" anchorCtr="0"/>
          <a:lstStyle>
            <a:lvl1pPr marL="0" indent="0" algn="r">
              <a:buFont typeface="Arial" panose="020B0604020202020204" pitchFamily="34" charset="0"/>
              <a:buNone/>
              <a:defRPr sz="2800">
                <a:solidFill>
                  <a:srgbClr val="C5B4E3"/>
                </a:solidFill>
                <a:latin typeface="+mn-lt"/>
              </a:defRPr>
            </a:lvl1pPr>
          </a:lstStyle>
          <a:p>
            <a:pPr lvl="0"/>
            <a:r>
              <a:rPr lang="en-US"/>
              <a:t>Lower half of quote</a:t>
            </a:r>
          </a:p>
        </p:txBody>
      </p:sp>
      <p:sp>
        <p:nvSpPr>
          <p:cNvPr id="7" name="Text Placeholder 3">
            <a:extLst>
              <a:ext uri="{FF2B5EF4-FFF2-40B4-BE49-F238E27FC236}">
                <a16:creationId xmlns:a16="http://schemas.microsoft.com/office/drawing/2014/main" id="{4A7550D4-2C01-3D5E-E16D-4921223B02BC}"/>
              </a:ext>
            </a:extLst>
          </p:cNvPr>
          <p:cNvSpPr>
            <a:spLocks noGrp="1"/>
          </p:cNvSpPr>
          <p:nvPr>
            <p:ph type="body" sz="quarter" idx="12" hasCustomPrompt="1"/>
          </p:nvPr>
        </p:nvSpPr>
        <p:spPr>
          <a:xfrm>
            <a:off x="584200" y="5144558"/>
            <a:ext cx="5242560" cy="246221"/>
          </a:xfrm>
        </p:spPr>
        <p:txBody>
          <a:bodyPr anchor="b" anchorCtr="0"/>
          <a:lstStyle>
            <a:lvl1pPr marL="0" indent="0" algn="l">
              <a:buFont typeface="Arial" panose="020B0604020202020204" pitchFamily="34" charset="0"/>
              <a:buNone/>
              <a:defRPr sz="1600">
                <a:solidFill>
                  <a:srgbClr val="C5B4E3"/>
                </a:solidFill>
                <a:latin typeface="+mn-lt"/>
              </a:defRPr>
            </a:lvl1pPr>
          </a:lstStyle>
          <a:p>
            <a:pPr lvl="0"/>
            <a:r>
              <a:rPr lang="en-US"/>
              <a:t>Name</a:t>
            </a:r>
          </a:p>
        </p:txBody>
      </p:sp>
      <p:sp>
        <p:nvSpPr>
          <p:cNvPr id="9" name="Text Placeholder 3">
            <a:extLst>
              <a:ext uri="{FF2B5EF4-FFF2-40B4-BE49-F238E27FC236}">
                <a16:creationId xmlns:a16="http://schemas.microsoft.com/office/drawing/2014/main" id="{B0AECFA6-1847-4076-8B4D-9F39F3F7FBA1}"/>
              </a:ext>
            </a:extLst>
          </p:cNvPr>
          <p:cNvSpPr>
            <a:spLocks noGrp="1"/>
          </p:cNvSpPr>
          <p:nvPr>
            <p:ph type="body" sz="quarter" idx="15" hasCustomPrompt="1"/>
          </p:nvPr>
        </p:nvSpPr>
        <p:spPr>
          <a:xfrm>
            <a:off x="584200" y="5399245"/>
            <a:ext cx="5242560" cy="184666"/>
          </a:xfrm>
        </p:spPr>
        <p:txBody>
          <a:bodyPr anchor="t" anchorCtr="0"/>
          <a:lstStyle>
            <a:lvl1pPr marL="0" indent="0" algn="l">
              <a:buFont typeface="Arial" panose="020B0604020202020204" pitchFamily="34" charset="0"/>
              <a:buNone/>
              <a:defRPr sz="1200">
                <a:solidFill>
                  <a:srgbClr val="C5B4E3"/>
                </a:solidFill>
                <a:latin typeface="+mn-lt"/>
              </a:defRPr>
            </a:lvl1pPr>
          </a:lstStyle>
          <a:p>
            <a:pPr lvl="0"/>
            <a:r>
              <a:rPr lang="en-US"/>
              <a:t>Title</a:t>
            </a:r>
          </a:p>
        </p:txBody>
      </p:sp>
      <p:pic>
        <p:nvPicPr>
          <p:cNvPr id="4" name="Graphic 3">
            <a:extLst>
              <a:ext uri="{FF2B5EF4-FFF2-40B4-BE49-F238E27FC236}">
                <a16:creationId xmlns:a16="http://schemas.microsoft.com/office/drawing/2014/main" id="{2DB5BAB9-DFB6-F01E-069B-702D659FD01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4201" y="585788"/>
            <a:ext cx="1077384" cy="939005"/>
          </a:xfrm>
          <a:prstGeom prst="rect">
            <a:avLst/>
          </a:prstGeom>
        </p:spPr>
      </p:pic>
    </p:spTree>
    <p:extLst>
      <p:ext uri="{BB962C8B-B14F-4D97-AF65-F5344CB8AC3E}">
        <p14:creationId xmlns:p14="http://schemas.microsoft.com/office/powerpoint/2010/main" val="696406029"/>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Quote 3">
    <p:bg>
      <p:bgPr>
        <a:solidFill>
          <a:schemeClr val="bg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F383124-2467-A05B-21FE-E4E439134829}"/>
              </a:ext>
            </a:extLst>
          </p:cNvPr>
          <p:cNvSpPr/>
          <p:nvPr userDrawn="1"/>
        </p:nvSpPr>
        <p:spPr bwMode="auto">
          <a:xfrm>
            <a:off x="6819900" y="2338386"/>
            <a:ext cx="5372100" cy="4519614"/>
          </a:xfrm>
          <a:prstGeom prst="rect">
            <a:avLst/>
          </a:prstGeom>
          <a:solidFill>
            <a:srgbClr val="FFE39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Picture Placeholder 9">
            <a:extLst>
              <a:ext uri="{FF2B5EF4-FFF2-40B4-BE49-F238E27FC236}">
                <a16:creationId xmlns:a16="http://schemas.microsoft.com/office/drawing/2014/main" id="{149EDC53-4B12-043E-FE62-5243DDEE0080}"/>
              </a:ext>
            </a:extLst>
          </p:cNvPr>
          <p:cNvSpPr>
            <a:spLocks noGrp="1"/>
          </p:cNvSpPr>
          <p:nvPr>
            <p:ph type="pic" sz="quarter" idx="14" hasCustomPrompt="1"/>
          </p:nvPr>
        </p:nvSpPr>
        <p:spPr>
          <a:xfrm>
            <a:off x="7672386" y="1524793"/>
            <a:ext cx="4519614" cy="4519614"/>
          </a:xfrm>
          <a:prstGeom prst="rect">
            <a:avLst/>
          </a:prstGeom>
          <a:blipFill>
            <a:blip r:embed="rId2" cstate="email">
              <a:extLst>
                <a:ext uri="{28A0092B-C50C-407E-A947-70E740481C1C}">
                  <a14:useLocalDpi xmlns:a14="http://schemas.microsoft.com/office/drawing/2010/main"/>
                </a:ext>
              </a:extLst>
            </a:blip>
            <a:stretch>
              <a:fillRect/>
            </a:stretch>
          </a:blipFill>
        </p:spPr>
        <p:txBody>
          <a:bodyPr vert="horz" wrap="square" lIns="0" tIns="0" rIns="0" bIns="0" rtlCol="0" anchor="ctr" anchorCtr="0">
            <a:normAutofit/>
          </a:bodyPr>
          <a:lstStyle>
            <a:lvl1pPr marL="228600" indent="-228600" algn="ctr">
              <a:buNone/>
              <a:defRPr lang="en-US" sz="1800">
                <a:solidFill>
                  <a:schemeClr val="tx1"/>
                </a:solidFill>
                <a:latin typeface="+mj-lt"/>
              </a:defRPr>
            </a:lvl1pPr>
          </a:lstStyle>
          <a:p>
            <a:pPr marL="228600" lvl="0" indent="-228600" algn="ctr"/>
            <a:r>
              <a:rPr lang="en-US"/>
              <a:t>Click to insert photo</a:t>
            </a:r>
          </a:p>
        </p:txBody>
      </p:sp>
      <p:sp>
        <p:nvSpPr>
          <p:cNvPr id="7" name="Text Placeholder 3">
            <a:extLst>
              <a:ext uri="{FF2B5EF4-FFF2-40B4-BE49-F238E27FC236}">
                <a16:creationId xmlns:a16="http://schemas.microsoft.com/office/drawing/2014/main" id="{48D7A2CE-B2B7-BA67-1BDE-5642F58AA183}"/>
              </a:ext>
            </a:extLst>
          </p:cNvPr>
          <p:cNvSpPr>
            <a:spLocks noGrp="1"/>
          </p:cNvSpPr>
          <p:nvPr>
            <p:ph type="body" sz="quarter" idx="10" hasCustomPrompt="1"/>
          </p:nvPr>
        </p:nvSpPr>
        <p:spPr>
          <a:xfrm>
            <a:off x="1188008" y="2656386"/>
            <a:ext cx="4907992" cy="307777"/>
          </a:xfrm>
        </p:spPr>
        <p:txBody>
          <a:bodyPr anchor="b" anchorCtr="0"/>
          <a:lstStyle>
            <a:lvl1pPr marL="0" indent="0">
              <a:buFont typeface="Arial" panose="020B0604020202020204" pitchFamily="34" charset="0"/>
              <a:buNone/>
              <a:defRPr sz="2000">
                <a:solidFill>
                  <a:srgbClr val="73262F"/>
                </a:solidFill>
                <a:latin typeface="+mn-lt"/>
              </a:defRPr>
            </a:lvl1pPr>
          </a:lstStyle>
          <a:p>
            <a:pPr lvl="0"/>
            <a:r>
              <a:rPr lang="en-US"/>
              <a:t>Upper half of quote</a:t>
            </a:r>
          </a:p>
        </p:txBody>
      </p:sp>
      <p:sp>
        <p:nvSpPr>
          <p:cNvPr id="8" name="Text Placeholder 3">
            <a:extLst>
              <a:ext uri="{FF2B5EF4-FFF2-40B4-BE49-F238E27FC236}">
                <a16:creationId xmlns:a16="http://schemas.microsoft.com/office/drawing/2014/main" id="{6FD97D4F-DF33-17E8-F614-902BED3CD5CF}"/>
              </a:ext>
            </a:extLst>
          </p:cNvPr>
          <p:cNvSpPr>
            <a:spLocks noGrp="1"/>
          </p:cNvSpPr>
          <p:nvPr>
            <p:ph type="body" sz="quarter" idx="11" hasCustomPrompt="1"/>
          </p:nvPr>
        </p:nvSpPr>
        <p:spPr>
          <a:xfrm>
            <a:off x="1188008" y="3387805"/>
            <a:ext cx="4907992" cy="307777"/>
          </a:xfrm>
        </p:spPr>
        <p:txBody>
          <a:bodyPr anchor="t" anchorCtr="0"/>
          <a:lstStyle>
            <a:lvl1pPr marL="0" indent="0" algn="r">
              <a:buFont typeface="Arial" panose="020B0604020202020204" pitchFamily="34" charset="0"/>
              <a:buNone/>
              <a:defRPr sz="2000">
                <a:solidFill>
                  <a:srgbClr val="73262F"/>
                </a:solidFill>
                <a:latin typeface="+mn-lt"/>
              </a:defRPr>
            </a:lvl1pPr>
          </a:lstStyle>
          <a:p>
            <a:pPr lvl="0"/>
            <a:r>
              <a:rPr lang="en-US"/>
              <a:t>Lower half of quote</a:t>
            </a:r>
          </a:p>
        </p:txBody>
      </p:sp>
      <p:sp>
        <p:nvSpPr>
          <p:cNvPr id="9" name="Text Placeholder 3">
            <a:extLst>
              <a:ext uri="{FF2B5EF4-FFF2-40B4-BE49-F238E27FC236}">
                <a16:creationId xmlns:a16="http://schemas.microsoft.com/office/drawing/2014/main" id="{9170D221-2F86-9AC9-758A-ECF64BA94CE8}"/>
              </a:ext>
            </a:extLst>
          </p:cNvPr>
          <p:cNvSpPr>
            <a:spLocks noGrp="1"/>
          </p:cNvSpPr>
          <p:nvPr>
            <p:ph type="body" sz="quarter" idx="12" hasCustomPrompt="1"/>
          </p:nvPr>
        </p:nvSpPr>
        <p:spPr>
          <a:xfrm>
            <a:off x="584200" y="5144558"/>
            <a:ext cx="5511800" cy="246221"/>
          </a:xfrm>
        </p:spPr>
        <p:txBody>
          <a:bodyPr anchor="b" anchorCtr="0"/>
          <a:lstStyle>
            <a:lvl1pPr marL="0" indent="0" algn="l">
              <a:buFont typeface="Arial" panose="020B0604020202020204" pitchFamily="34" charset="0"/>
              <a:buNone/>
              <a:defRPr sz="1600">
                <a:solidFill>
                  <a:srgbClr val="73262F"/>
                </a:solidFill>
                <a:latin typeface="+mn-lt"/>
              </a:defRPr>
            </a:lvl1pPr>
          </a:lstStyle>
          <a:p>
            <a:pPr lvl="0"/>
            <a:r>
              <a:rPr lang="en-US"/>
              <a:t>Name</a:t>
            </a:r>
          </a:p>
        </p:txBody>
      </p:sp>
      <p:pic>
        <p:nvPicPr>
          <p:cNvPr id="11" name="Graphic 10">
            <a:extLst>
              <a:ext uri="{FF2B5EF4-FFF2-40B4-BE49-F238E27FC236}">
                <a16:creationId xmlns:a16="http://schemas.microsoft.com/office/drawing/2014/main" id="{0117A5C0-1BE5-7076-6CB8-2D39F5109CB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84201" y="585788"/>
            <a:ext cx="1077384" cy="939005"/>
          </a:xfrm>
          <a:prstGeom prst="rect">
            <a:avLst/>
          </a:prstGeom>
        </p:spPr>
      </p:pic>
      <p:sp>
        <p:nvSpPr>
          <p:cNvPr id="12" name="Text Placeholder 3">
            <a:extLst>
              <a:ext uri="{FF2B5EF4-FFF2-40B4-BE49-F238E27FC236}">
                <a16:creationId xmlns:a16="http://schemas.microsoft.com/office/drawing/2014/main" id="{65D3AB86-F776-7614-9CF2-943FF45CC9B9}"/>
              </a:ext>
            </a:extLst>
          </p:cNvPr>
          <p:cNvSpPr>
            <a:spLocks noGrp="1"/>
          </p:cNvSpPr>
          <p:nvPr>
            <p:ph type="body" sz="quarter" idx="15" hasCustomPrompt="1"/>
          </p:nvPr>
        </p:nvSpPr>
        <p:spPr>
          <a:xfrm>
            <a:off x="584199" y="5399245"/>
            <a:ext cx="5511799" cy="184666"/>
          </a:xfrm>
        </p:spPr>
        <p:txBody>
          <a:bodyPr anchor="t" anchorCtr="0"/>
          <a:lstStyle>
            <a:lvl1pPr marL="0" indent="0" algn="l">
              <a:buFont typeface="Arial" panose="020B0604020202020204" pitchFamily="34" charset="0"/>
              <a:buNone/>
              <a:defRPr sz="1200">
                <a:solidFill>
                  <a:schemeClr val="tx1"/>
                </a:solidFill>
                <a:latin typeface="+mn-lt"/>
              </a:defRPr>
            </a:lvl1pPr>
          </a:lstStyle>
          <a:p>
            <a:pPr lvl="0"/>
            <a:r>
              <a:rPr lang="en-US"/>
              <a:t>Title</a:t>
            </a:r>
          </a:p>
        </p:txBody>
      </p:sp>
    </p:spTree>
    <p:extLst>
      <p:ext uri="{BB962C8B-B14F-4D97-AF65-F5344CB8AC3E}">
        <p14:creationId xmlns:p14="http://schemas.microsoft.com/office/powerpoint/2010/main" val="3001173092"/>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Quote 4">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D6BD378-FC9B-BE4E-3181-C36FB0590280}"/>
              </a:ext>
            </a:extLst>
          </p:cNvPr>
          <p:cNvSpPr>
            <a:spLocks noGrp="1"/>
          </p:cNvSpPr>
          <p:nvPr>
            <p:ph type="title" hasCustomPrompt="1"/>
          </p:nvPr>
        </p:nvSpPr>
        <p:spPr>
          <a:xfrm>
            <a:off x="369598" y="2941391"/>
            <a:ext cx="9356441" cy="609398"/>
          </a:xfrm>
          <a:noFill/>
        </p:spPr>
        <p:txBody>
          <a:bodyPr wrap="square" lIns="0" tIns="0" rIns="0" bIns="0" anchor="b" anchorCtr="0">
            <a:spAutoFit/>
          </a:bodyPr>
          <a:lstStyle>
            <a:lvl1pPr marL="155448" indent="-155448" algn="l" defTabSz="932742" rtl="0" eaLnBrk="1" latinLnBrk="0" hangingPunct="1">
              <a:lnSpc>
                <a:spcPct val="90000"/>
              </a:lnSpc>
              <a:spcBef>
                <a:spcPct val="0"/>
              </a:spcBef>
              <a:buNone/>
              <a:defRPr lang="en-US" sz="4400" b="0" kern="1200" cap="none" spc="-50" baseline="0" dirty="0">
                <a:ln w="3175">
                  <a:noFill/>
                </a:ln>
                <a:solidFill>
                  <a:srgbClr val="091F2C"/>
                </a:solidFill>
                <a:effectLst/>
                <a:latin typeface="Segoe UI Semilight" panose="020B0402040204020203" pitchFamily="34" charset="0"/>
                <a:ea typeface="+mn-ea"/>
                <a:cs typeface="Segoe UI Semilight" panose="020B0402040204020203" pitchFamily="34" charset="0"/>
              </a:defRPr>
            </a:lvl1pPr>
          </a:lstStyle>
          <a:p>
            <a:r>
              <a:rPr lang="en-US"/>
              <a:t>“Quote text”</a:t>
            </a:r>
          </a:p>
        </p:txBody>
      </p:sp>
      <p:sp>
        <p:nvSpPr>
          <p:cNvPr id="4" name="Text Placeholder 4">
            <a:extLst>
              <a:ext uri="{FF2B5EF4-FFF2-40B4-BE49-F238E27FC236}">
                <a16:creationId xmlns:a16="http://schemas.microsoft.com/office/drawing/2014/main" id="{CF6BB39D-116F-F4DA-0E9E-84FC7DDA82A0}"/>
              </a:ext>
            </a:extLst>
          </p:cNvPr>
          <p:cNvSpPr>
            <a:spLocks noGrp="1"/>
          </p:cNvSpPr>
          <p:nvPr>
            <p:ph type="body" sz="quarter" idx="12" hasCustomPrompt="1"/>
          </p:nvPr>
        </p:nvSpPr>
        <p:spPr>
          <a:xfrm>
            <a:off x="582042" y="3962400"/>
            <a:ext cx="9144000" cy="246221"/>
          </a:xfrm>
          <a:noFill/>
        </p:spPr>
        <p:txBody>
          <a:bodyPr wrap="square" lIns="0" tIns="0" rIns="0" bIns="0">
            <a:spAutoFit/>
          </a:bodyPr>
          <a:lstStyle>
            <a:lvl1pPr marL="0" indent="0">
              <a:spcBef>
                <a:spcPts val="0"/>
              </a:spcBef>
              <a:spcAft>
                <a:spcPts val="0"/>
              </a:spcAft>
              <a:buFont typeface="Arial" panose="020B0604020202020204" pitchFamily="34" charset="0"/>
              <a:buNone/>
              <a:defRPr lang="en-US" sz="1600" kern="1200" spc="0" baseline="0" dirty="0">
                <a:solidFill>
                  <a:srgbClr val="73262F"/>
                </a:solidFill>
                <a:latin typeface="+mn-lt"/>
                <a:ea typeface="+mn-ea"/>
                <a:cs typeface="Segoe UI" panose="020B0502040204020203" pitchFamily="34" charset="0"/>
              </a:defRPr>
            </a:lvl1pPr>
          </a:lstStyle>
          <a:p>
            <a:pPr marL="0" marR="0" lvl="0" indent="0" algn="l" defTabSz="932742" rtl="0" eaLnBrk="1" fontAlgn="auto" latinLnBrk="0" hangingPunct="1">
              <a:lnSpc>
                <a:spcPct val="100000"/>
              </a:lnSpc>
              <a:spcBef>
                <a:spcPct val="20000"/>
              </a:spcBef>
              <a:spcAft>
                <a:spcPts val="0"/>
              </a:spcAft>
              <a:buClrTx/>
              <a:buSzPct val="90000"/>
              <a:buFont typeface="Arial" panose="020B0604020202020204" pitchFamily="34" charset="0"/>
              <a:buNone/>
              <a:tabLst/>
            </a:pPr>
            <a:r>
              <a:rPr lang="en-US"/>
              <a:t>Name</a:t>
            </a:r>
          </a:p>
        </p:txBody>
      </p:sp>
      <p:sp>
        <p:nvSpPr>
          <p:cNvPr id="5" name="Text Placeholder 4">
            <a:extLst>
              <a:ext uri="{FF2B5EF4-FFF2-40B4-BE49-F238E27FC236}">
                <a16:creationId xmlns:a16="http://schemas.microsoft.com/office/drawing/2014/main" id="{E07A4BF7-F74F-2044-A340-C064074DE69E}"/>
              </a:ext>
            </a:extLst>
          </p:cNvPr>
          <p:cNvSpPr>
            <a:spLocks noGrp="1"/>
          </p:cNvSpPr>
          <p:nvPr>
            <p:ph type="body" sz="quarter" idx="14" hasCustomPrompt="1"/>
          </p:nvPr>
        </p:nvSpPr>
        <p:spPr>
          <a:xfrm>
            <a:off x="584200" y="4208621"/>
            <a:ext cx="9144000" cy="184666"/>
          </a:xfrm>
          <a:noFill/>
        </p:spPr>
        <p:txBody>
          <a:bodyPr wrap="square" lIns="0" tIns="0" rIns="0" bIns="0">
            <a:spAutoFit/>
          </a:bodyPr>
          <a:lstStyle>
            <a:lvl1pPr marL="0" indent="0">
              <a:spcBef>
                <a:spcPts val="0"/>
              </a:spcBef>
              <a:spcAft>
                <a:spcPts val="0"/>
              </a:spcAft>
              <a:buFont typeface="Arial" panose="020B0604020202020204" pitchFamily="34" charset="0"/>
              <a:buNone/>
              <a:defRPr sz="1200" spc="0" baseline="0">
                <a:solidFill>
                  <a:srgbClr val="091F2C"/>
                </a:solidFill>
                <a:latin typeface="+mn-lt"/>
              </a:defRPr>
            </a:lvl1pPr>
          </a:lstStyle>
          <a:p>
            <a:pPr lvl="0"/>
            <a:r>
              <a:rPr lang="en-US"/>
              <a:t>Title</a:t>
            </a:r>
          </a:p>
        </p:txBody>
      </p:sp>
    </p:spTree>
    <p:extLst>
      <p:ext uri="{BB962C8B-B14F-4D97-AF65-F5344CB8AC3E}">
        <p14:creationId xmlns:p14="http://schemas.microsoft.com/office/powerpoint/2010/main" val="3392365845"/>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creensho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6C5A3-AA93-665D-040F-E0CC0453D50C}"/>
              </a:ext>
            </a:extLst>
          </p:cNvPr>
          <p:cNvSpPr>
            <a:spLocks noGrp="1"/>
          </p:cNvSpPr>
          <p:nvPr>
            <p:ph type="title"/>
          </p:nvPr>
        </p:nvSpPr>
        <p:spPr>
          <a:xfrm>
            <a:off x="588263" y="457200"/>
            <a:ext cx="5207700" cy="553998"/>
          </a:xfrm>
        </p:spPr>
        <p:txBody>
          <a:bodyPr/>
          <a:lstStyle/>
          <a:p>
            <a:r>
              <a:rPr lang="en-US"/>
              <a:t>Click to edit Master title style</a:t>
            </a:r>
          </a:p>
        </p:txBody>
      </p:sp>
      <p:sp>
        <p:nvSpPr>
          <p:cNvPr id="3" name="Content Placeholder 4">
            <a:extLst>
              <a:ext uri="{FF2B5EF4-FFF2-40B4-BE49-F238E27FC236}">
                <a16:creationId xmlns:a16="http://schemas.microsoft.com/office/drawing/2014/main" id="{CDA422D2-0DEB-E7D0-9450-318007A337F6}"/>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A4836AF1-0591-D0C9-1E1B-2FE0DDA2E8E2}"/>
              </a:ext>
            </a:extLst>
          </p:cNvPr>
          <p:cNvSpPr>
            <a:spLocks noGrp="1"/>
          </p:cNvSpPr>
          <p:nvPr>
            <p:ph type="pic" sz="quarter" idx="13" hasCustomPrompt="1"/>
          </p:nvPr>
        </p:nvSpPr>
        <p:spPr bwMode="ltGray">
          <a:xfrm>
            <a:off x="6609080" y="1427480"/>
            <a:ext cx="4790440" cy="2915920"/>
          </a:xfrm>
          <a:solidFill>
            <a:schemeClr val="accent1"/>
          </a:solidFill>
        </p:spPr>
        <p:txBody>
          <a:bodyPr vert="horz" wrap="square" lIns="0" tIns="0" rIns="0" bIns="1371600" rtlCol="0" anchor="ctr" anchorCtr="0">
            <a:noAutofit/>
          </a:bodyPr>
          <a:lstStyle>
            <a:lvl1pPr marL="0" indent="0" algn="ctr">
              <a:buNone/>
              <a:defRPr lang="en-US" sz="16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844712694"/>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creensho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6C5A3-AA93-665D-040F-E0CC0453D50C}"/>
              </a:ext>
            </a:extLst>
          </p:cNvPr>
          <p:cNvSpPr>
            <a:spLocks noGrp="1"/>
          </p:cNvSpPr>
          <p:nvPr>
            <p:ph type="title"/>
          </p:nvPr>
        </p:nvSpPr>
        <p:spPr>
          <a:xfrm>
            <a:off x="588263" y="457200"/>
            <a:ext cx="4589527" cy="553998"/>
          </a:xfrm>
        </p:spPr>
        <p:txBody>
          <a:bodyPr/>
          <a:lstStyle/>
          <a:p>
            <a:r>
              <a:rPr lang="en-US"/>
              <a:t>Click to edit Master title style</a:t>
            </a:r>
          </a:p>
        </p:txBody>
      </p:sp>
      <p:sp>
        <p:nvSpPr>
          <p:cNvPr id="3" name="Content Placeholder 4">
            <a:extLst>
              <a:ext uri="{FF2B5EF4-FFF2-40B4-BE49-F238E27FC236}">
                <a16:creationId xmlns:a16="http://schemas.microsoft.com/office/drawing/2014/main" id="{CDA422D2-0DEB-E7D0-9450-318007A337F6}"/>
              </a:ext>
            </a:extLst>
          </p:cNvPr>
          <p:cNvSpPr>
            <a:spLocks noGrp="1"/>
          </p:cNvSpPr>
          <p:nvPr>
            <p:ph sz="quarter" idx="12"/>
          </p:nvPr>
        </p:nvSpPr>
        <p:spPr>
          <a:xfrm>
            <a:off x="584200" y="1435100"/>
            <a:ext cx="44936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A4836AF1-0591-D0C9-1E1B-2FE0DDA2E8E2}"/>
              </a:ext>
            </a:extLst>
          </p:cNvPr>
          <p:cNvSpPr>
            <a:spLocks noGrp="1"/>
          </p:cNvSpPr>
          <p:nvPr>
            <p:ph type="pic" sz="quarter" idx="13" hasCustomPrompt="1"/>
          </p:nvPr>
        </p:nvSpPr>
        <p:spPr bwMode="ltGray">
          <a:xfrm>
            <a:off x="6276975" y="988484"/>
            <a:ext cx="5915025" cy="5869516"/>
          </a:xfrm>
          <a:solidFill>
            <a:srgbClr val="73262F"/>
          </a:solidFill>
        </p:spPr>
        <p:txBody>
          <a:bodyPr vert="horz" wrap="square" lIns="0" tIns="0" rIns="0" bIns="1371600" rtlCol="0" anchor="ctr" anchorCtr="0">
            <a:noAutofit/>
          </a:bodyPr>
          <a:lstStyle>
            <a:lvl1pPr marL="0" indent="0" algn="ctr">
              <a:buNone/>
              <a:defRPr lang="en-US" sz="1600" b="1" dirty="0">
                <a:solidFill>
                  <a:srgbClr val="FFFFFF"/>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339206264"/>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28899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Blank 2">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228740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Closing logo slide">
    <p:bg>
      <p:bgPr>
        <a:solidFill>
          <a:schemeClr val="bg1"/>
        </a:solidFill>
        <a:effectLst/>
      </p:bgPr>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tx1"/>
                </a:soli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423866861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square phot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accent3"/>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pic>
        <p:nvPicPr>
          <p:cNvPr id="7" name="MS logo white - EMF" descr="Microsoft logo white text version">
            <a:extLst>
              <a:ext uri="{FF2B5EF4-FFF2-40B4-BE49-F238E27FC236}">
                <a16:creationId xmlns:a16="http://schemas.microsoft.com/office/drawing/2014/main" id="{B75A0920-A5C0-44B4-805C-2A21395BDE60}"/>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
        <p:nvSpPr>
          <p:cNvPr id="4" name="Picture Placeholder 3">
            <a:extLst>
              <a:ext uri="{FF2B5EF4-FFF2-40B4-BE49-F238E27FC236}">
                <a16:creationId xmlns:a16="http://schemas.microsoft.com/office/drawing/2014/main" id="{40BC5B99-509C-464A-99BC-BB61027E6D1A}"/>
              </a:ext>
            </a:extLst>
          </p:cNvPr>
          <p:cNvSpPr>
            <a:spLocks noGrp="1"/>
          </p:cNvSpPr>
          <p:nvPr>
            <p:ph type="pic" sz="quarter" idx="13"/>
          </p:nvPr>
        </p:nvSpPr>
        <p:spPr>
          <a:xfrm>
            <a:off x="5326063" y="0"/>
            <a:ext cx="6865937" cy="6858000"/>
          </a:xfrm>
        </p:spPr>
        <p:txBody>
          <a:bodyPr/>
          <a:lstStyle/>
          <a:p>
            <a:r>
              <a:rPr lang="en-US"/>
              <a:t>Click icon to add picture</a:t>
            </a:r>
          </a:p>
        </p:txBody>
      </p:sp>
    </p:spTree>
    <p:extLst>
      <p:ext uri="{BB962C8B-B14F-4D97-AF65-F5344CB8AC3E}">
        <p14:creationId xmlns:p14="http://schemas.microsoft.com/office/powerpoint/2010/main" val="231484080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squar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pic>
        <p:nvPicPr>
          <p:cNvPr id="7" name="MS logo gray - EMF" descr="Microsoft logo, gray text version">
            <a:extLst>
              <a:ext uri="{FF2B5EF4-FFF2-40B4-BE49-F238E27FC236}">
                <a16:creationId xmlns:a16="http://schemas.microsoft.com/office/drawing/2014/main" id="{DDC08157-A48C-4ACA-A5BB-EE2A866E103C}"/>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sp>
        <p:nvSpPr>
          <p:cNvPr id="4" name="Picture Placeholder 3">
            <a:extLst>
              <a:ext uri="{FF2B5EF4-FFF2-40B4-BE49-F238E27FC236}">
                <a16:creationId xmlns:a16="http://schemas.microsoft.com/office/drawing/2014/main" id="{1D16804B-3245-9A4C-A340-6FF89CF57D54}"/>
              </a:ext>
            </a:extLst>
          </p:cNvPr>
          <p:cNvSpPr>
            <a:spLocks noGrp="1"/>
          </p:cNvSpPr>
          <p:nvPr>
            <p:ph type="pic" sz="quarter" idx="13"/>
          </p:nvPr>
        </p:nvSpPr>
        <p:spPr>
          <a:xfrm>
            <a:off x="5334000" y="0"/>
            <a:ext cx="6858000" cy="6858000"/>
          </a:xfrm>
        </p:spPr>
        <p:txBody>
          <a:bodyPr/>
          <a:lstStyle/>
          <a:p>
            <a:r>
              <a:rPr lang="en-US"/>
              <a:t>Click icon to add picture</a:t>
            </a:r>
          </a:p>
        </p:txBody>
      </p:sp>
    </p:spTree>
    <p:extLst>
      <p:ext uri="{BB962C8B-B14F-4D97-AF65-F5344CB8AC3E}">
        <p14:creationId xmlns:p14="http://schemas.microsoft.com/office/powerpoint/2010/main" val="232623965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accent3"/>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31724656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Slide Left Title Black Bkg">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551180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418975564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3840">
          <p15:clr>
            <a:srgbClr val="5ACBF0"/>
          </p15:clr>
        </p15:guide>
        <p15:guide id="4" orient="horz" pos="216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Slide Left Title White Bkg">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551180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34" name="Picture 33" descr="A blue text on a black background&#10;&#10;Description automatically generated">
            <a:extLst>
              <a:ext uri="{FF2B5EF4-FFF2-40B4-BE49-F238E27FC236}">
                <a16:creationId xmlns:a16="http://schemas.microsoft.com/office/drawing/2014/main" id="{CFB6820D-02DA-C8B9-0D36-D3DF8FCF143E}"/>
              </a:ext>
            </a:extLst>
          </p:cNvPr>
          <p:cNvPicPr>
            <a:picLocks noChangeAspect="1"/>
          </p:cNvPicPr>
          <p:nvPr userDrawn="1"/>
        </p:nvPicPr>
        <p:blipFill>
          <a:blip r:embed="rId2"/>
          <a:stretch>
            <a:fillRect/>
          </a:stretch>
        </p:blipFill>
        <p:spPr>
          <a:xfrm>
            <a:off x="584200" y="585788"/>
            <a:ext cx="1570831" cy="289008"/>
          </a:xfrm>
          <a:prstGeom prst="rect">
            <a:avLst/>
          </a:prstGeom>
        </p:spPr>
      </p:pic>
    </p:spTree>
    <p:extLst>
      <p:ext uri="{BB962C8B-B14F-4D97-AF65-F5344CB8AC3E}">
        <p14:creationId xmlns:p14="http://schemas.microsoft.com/office/powerpoint/2010/main" val="42595447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3840">
          <p15:clr>
            <a:srgbClr val="5ACBF0"/>
          </p15:clr>
        </p15:guide>
        <p15:guide id="4" orient="horz" pos="216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Slide 2">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352760899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Slide Square Border Photo">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475615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475615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sp>
        <p:nvSpPr>
          <p:cNvPr id="4" name="Picture Placeholder 3">
            <a:extLst>
              <a:ext uri="{FF2B5EF4-FFF2-40B4-BE49-F238E27FC236}">
                <a16:creationId xmlns:a16="http://schemas.microsoft.com/office/drawing/2014/main" id="{F20930C2-FF47-3F44-BA93-EEDCB40578EB}"/>
              </a:ext>
            </a:extLst>
          </p:cNvPr>
          <p:cNvSpPr>
            <a:spLocks noGrp="1"/>
          </p:cNvSpPr>
          <p:nvPr>
            <p:ph type="pic" sz="quarter" idx="13"/>
          </p:nvPr>
        </p:nvSpPr>
        <p:spPr>
          <a:xfrm>
            <a:off x="5627688" y="292100"/>
            <a:ext cx="6270625" cy="6272213"/>
          </a:xfrm>
        </p:spPr>
        <p:txBody>
          <a:bodyPr/>
          <a:lstStyle/>
          <a:p>
            <a:r>
              <a:rPr lang="en-US"/>
              <a:t>Click icon to add picture</a:t>
            </a:r>
          </a:p>
        </p:txBody>
      </p:sp>
    </p:spTree>
    <p:extLst>
      <p:ext uri="{BB962C8B-B14F-4D97-AF65-F5344CB8AC3E}">
        <p14:creationId xmlns:p14="http://schemas.microsoft.com/office/powerpoint/2010/main" val="6499773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guide id="5" pos="3545">
          <p15:clr>
            <a:srgbClr val="FBAE40"/>
          </p15:clr>
        </p15:guide>
        <p15:guide id="6" pos="3364">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End Slide Color Bkg">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5715040"/>
            <a:ext cx="9144000" cy="553998"/>
          </a:xfrm>
          <a:noFill/>
        </p:spPr>
        <p:txBody>
          <a:bodyPr lIns="0" tIns="0" rIns="0" bIns="0" anchor="b" anchorCtr="0">
            <a:spAutoFit/>
          </a:bodyPr>
          <a:lstStyle>
            <a:lvl1pPr>
              <a:defRPr sz="3600" spc="-50" baseline="0">
                <a:solidFill>
                  <a:schemeClr val="accent3"/>
                </a:solidFill>
                <a:latin typeface="+mj-lt"/>
                <a:cs typeface="Segoe UI" panose="020B0502040204020203" pitchFamily="34" charset="0"/>
              </a:defRPr>
            </a:lvl1pPr>
          </a:lstStyle>
          <a:p>
            <a:r>
              <a:rPr lang="en-US"/>
              <a:t>Thank you</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2426476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6132">
          <p15:clr>
            <a:srgbClr val="5ACBF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End Slide Black Bkg">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5715040"/>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a:t>Thank you</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393792655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6132">
          <p15:clr>
            <a:srgbClr val="5ACBF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End Slide Black Bkg">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490333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6132">
          <p15:clr>
            <a:srgbClr val="5ACBF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22381958"/>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7577401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86397828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8390604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20489776"/>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234939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205998"/>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3528388"/>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7691795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9532436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Tree>
    <p:extLst>
      <p:ext uri="{BB962C8B-B14F-4D97-AF65-F5344CB8AC3E}">
        <p14:creationId xmlns:p14="http://schemas.microsoft.com/office/powerpoint/2010/main" val="360566582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163660961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Header Background 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1109616-29F5-2A48-AD26-C036688E660A}"/>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457200"/>
            <a:ext cx="11018520" cy="553998"/>
          </a:xfrm>
        </p:spPr>
        <p:txBody>
          <a:bodyPr anchor="ctr"/>
          <a:lstStyle>
            <a:lvl1pPr>
              <a:defRPr>
                <a:solidFill>
                  <a:schemeClr val="accent3"/>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844675"/>
            <a:ext cx="11018838" cy="4424363"/>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151023645"/>
      </p:ext>
    </p:extLst>
  </p:cSld>
  <p:clrMapOvr>
    <a:masterClrMapping/>
  </p:clrMapOvr>
  <p:transition>
    <p:fade/>
  </p:transition>
  <p:extLst>
    <p:ext uri="{DCECCB84-F9BA-43D5-87BE-67443E8EF086}">
      <p15:sldGuideLst xmlns:p15="http://schemas.microsoft.com/office/powerpoint/2012/main">
        <p15:guide id="2" orient="horz" pos="1162">
          <p15:clr>
            <a:srgbClr val="5ACBF0"/>
          </p15:clr>
        </p15:guide>
        <p15:guide id="3" orient="horz" pos="288">
          <p15:clr>
            <a:srgbClr val="5ACBF0"/>
          </p15:clr>
        </p15:guide>
        <p15:guide id="5" orient="horz" pos="904">
          <p15:clr>
            <a:srgbClr val="5ACBF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Header Background Two Column Bullet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D3A5130-10A1-954A-B139-8F920AB6EC86}"/>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nchor="ctr"/>
          <a:lstStyle>
            <a:lvl1pPr>
              <a:defRPr>
                <a:solidFill>
                  <a:schemeClr val="accent3"/>
                </a:solidFill>
              </a:defRPr>
            </a:lvl1p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844674"/>
            <a:ext cx="5211763" cy="4424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844674"/>
            <a:ext cx="5219700" cy="4424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69232547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Header Background Two Column Non-bulleted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6D08175-261D-A74C-8918-CB97ADB19271}"/>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lstStyle>
            <a:lvl1pPr>
              <a:defRPr>
                <a:solidFill>
                  <a:schemeClr val="accent3"/>
                </a:solidFill>
              </a:defRPr>
            </a:lvl1pPr>
          </a:lstStyle>
          <a:p>
            <a:r>
              <a:rPr lang="en-US"/>
              <a:t>Click to edit Master title style</a:t>
            </a:r>
          </a:p>
        </p:txBody>
      </p:sp>
      <p:sp>
        <p:nvSpPr>
          <p:cNvPr id="4" name="Text Placeholder 3"/>
          <p:cNvSpPr>
            <a:spLocks noGrp="1"/>
          </p:cNvSpPr>
          <p:nvPr>
            <p:ph type="body" sz="quarter" idx="10"/>
          </p:nvPr>
        </p:nvSpPr>
        <p:spPr>
          <a:xfrm>
            <a:off x="584200" y="1853052"/>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844675"/>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637809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Header Background Two Column Content with Subhead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7941E1A-46FF-9B43-8237-B9FAC6645B8E}"/>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851161"/>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495686"/>
            <a:ext cx="5214937" cy="3773352"/>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844675"/>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489200"/>
            <a:ext cx="5214937" cy="3779838"/>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8373682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Header Background Three Column Bullet with Subtitle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5B0B838-FFE7-3848-8346-94C828955739}"/>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7971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7905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7971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92634303"/>
      </p:ext>
    </p:extLst>
  </p:cSld>
  <p:clrMapOvr>
    <a:masterClrMapping/>
  </p:clrMapOvr>
  <p:transition>
    <p:fade/>
  </p:transition>
  <p:extLst>
    <p:ext uri="{DCECCB84-F9BA-43D5-87BE-67443E8EF086}">
      <p15:sldGuideLst xmlns:p15="http://schemas.microsoft.com/office/powerpoint/2012/main">
        <p15:guide id="3" orient="horz" pos="1162">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Header Background Four Column Bullet with Subtitle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7D56507-64E9-FD49-A968-94669A530F35}"/>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8446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6895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8446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6828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8446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6895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8446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6828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92789514"/>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162">
          <p15:clr>
            <a:srgbClr val="5ACBF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Header Line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nchor="ct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cxnSp>
        <p:nvCxnSpPr>
          <p:cNvPr id="7" name="Straight Connector 6">
            <a:extLst>
              <a:ext uri="{FF2B5EF4-FFF2-40B4-BE49-F238E27FC236}">
                <a16:creationId xmlns:a16="http://schemas.microsoft.com/office/drawing/2014/main" id="{8EDAE969-6DFB-AD4B-A4BB-4C9D04F1489D}"/>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8475035"/>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Header Line 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nchor="ctr"/>
          <a:lstStyle>
            <a:lvl1pPr>
              <a:defRPr>
                <a:solidFill>
                  <a:schemeClr val="tx1"/>
                </a:solidFill>
              </a:defRPr>
            </a:lvl1p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cxnSp>
        <p:nvCxnSpPr>
          <p:cNvPr id="8" name="Straight Connector 7">
            <a:extLst>
              <a:ext uri="{FF2B5EF4-FFF2-40B4-BE49-F238E27FC236}">
                <a16:creationId xmlns:a16="http://schemas.microsoft.com/office/drawing/2014/main" id="{AE9361ED-1B01-E94D-9CDA-29127BEC918D}"/>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214641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Header Line 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lstStyle>
            <a:lvl1pPr>
              <a:defRPr>
                <a:solidFill>
                  <a:schemeClr val="tx1"/>
                </a:solidFill>
              </a:defRPr>
            </a:lvl1p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6161C8D7-A314-D146-8B0F-88DAD8C243A2}"/>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333134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Header Background 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43174"/>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7699"/>
            <a:ext cx="5214937" cy="3773352"/>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3"/>
            <a:ext cx="5214937" cy="3779838"/>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B52B4BDF-7433-F544-8549-B08FCF3FD2A9}"/>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749934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Header Line 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CF841732-6515-3E42-A4B2-E3983B953B2A}"/>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7861292"/>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Header Line 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F6A269D7-BC15-0043-AAC1-8EE9E66292B3}"/>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4714876"/>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Header Line Four Column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p>
        </p:txBody>
      </p:sp>
      <p:cxnSp>
        <p:nvCxnSpPr>
          <p:cNvPr id="12" name="Straight Connector 11">
            <a:extLst>
              <a:ext uri="{FF2B5EF4-FFF2-40B4-BE49-F238E27FC236}">
                <a16:creationId xmlns:a16="http://schemas.microsoft.com/office/drawing/2014/main" id="{F6A269D7-BC15-0043-AAC1-8EE9E66292B3}"/>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9039841"/>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Header Line Blank">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p>
        </p:txBody>
      </p:sp>
      <p:cxnSp>
        <p:nvCxnSpPr>
          <p:cNvPr id="3" name="Straight Connector 2">
            <a:extLst>
              <a:ext uri="{FF2B5EF4-FFF2-40B4-BE49-F238E27FC236}">
                <a16:creationId xmlns:a16="http://schemas.microsoft.com/office/drawing/2014/main" id="{2502F9BD-EF25-7144-AB08-9EDFAA5C2CEA}"/>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428639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6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oAutofit/>
          </a:bodyPr>
          <a:lstStyle/>
          <a:p>
            <a:pPr algn="l"/>
            <a:r>
              <a:rPr lang="en-US" sz="3600">
                <a:solidFill>
                  <a:schemeClr val="tx2"/>
                </a:solidFill>
                <a:latin typeface="+mj-lt"/>
              </a:rPr>
              <a:t>1</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oAutofit/>
          </a:bodyPr>
          <a:lstStyle/>
          <a:p>
            <a:pPr algn="l"/>
            <a:r>
              <a:rPr lang="en-US" sz="3600">
                <a:solidFill>
                  <a:schemeClr val="tx2"/>
                </a:solidFill>
                <a:latin typeface="+mj-lt"/>
              </a:rPr>
              <a:t>2</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oAutofit/>
          </a:bodyPr>
          <a:lstStyle/>
          <a:p>
            <a:pPr algn="l"/>
            <a:r>
              <a:rPr lang="en-US" sz="3600">
                <a:solidFill>
                  <a:schemeClr val="tx2"/>
                </a:solidFill>
                <a:latin typeface="+mj-lt"/>
              </a:rPr>
              <a:t>3</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oAutofit/>
          </a:bodyPr>
          <a:lstStyle/>
          <a:p>
            <a:pPr algn="l"/>
            <a:r>
              <a:rPr lang="en-US" sz="3600">
                <a:solidFill>
                  <a:schemeClr val="tx2"/>
                </a:solidFill>
                <a:latin typeface="+mj-lt"/>
              </a:rPr>
              <a:t>4</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oAutofit/>
          </a:bodyPr>
          <a:lstStyle/>
          <a:p>
            <a:pPr algn="l"/>
            <a:r>
              <a:rPr lang="en-US" sz="3600">
                <a:solidFill>
                  <a:schemeClr val="tx2"/>
                </a:solidFill>
                <a:latin typeface="+mj-lt"/>
              </a:rPr>
              <a:t>5</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oAutofit/>
          </a:bodyPr>
          <a:lstStyle/>
          <a:p>
            <a:pPr algn="l"/>
            <a:r>
              <a:rPr lang="en-US" sz="3600">
                <a:solidFill>
                  <a:schemeClr val="tx2"/>
                </a:solidFill>
                <a:latin typeface="+mj-lt"/>
              </a:rPr>
              <a:t>6</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oAutofit/>
          </a:bodyPr>
          <a:lstStyle/>
          <a:p>
            <a:pPr algn="l"/>
            <a:r>
              <a:rPr lang="en-US" sz="3600">
                <a:solidFill>
                  <a:schemeClr val="tx2"/>
                </a:solidFill>
                <a:latin typeface="+mj-lt"/>
              </a:rPr>
              <a:t>7</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oAutofit/>
          </a:bodyPr>
          <a:lstStyle/>
          <a:p>
            <a:pPr algn="l"/>
            <a:r>
              <a:rPr lang="en-US" sz="3600">
                <a:solidFill>
                  <a:schemeClr val="tx2"/>
                </a:solidFill>
                <a:latin typeface="+mj-lt"/>
              </a:rPr>
              <a:t>8</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oAutofit/>
          </a:bodyPr>
          <a:lstStyle/>
          <a:p>
            <a:pPr algn="l"/>
            <a:r>
              <a:rPr lang="en-US" sz="3600">
                <a:solidFill>
                  <a:schemeClr val="tx2"/>
                </a:solidFill>
                <a:latin typeface="+mj-lt"/>
              </a:rPr>
              <a:t>9</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oAutofit/>
          </a:bodyPr>
          <a:lstStyle/>
          <a:p>
            <a:pPr algn="l"/>
            <a:r>
              <a:rPr lang="en-US" sz="3600">
                <a:solidFill>
                  <a:schemeClr val="tx2"/>
                </a:solidFill>
                <a:latin typeface="+mj-lt"/>
              </a:rPr>
              <a:t>10</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oAutofit/>
          </a:bodyPr>
          <a:lstStyle/>
          <a:p>
            <a:pPr algn="l"/>
            <a:r>
              <a:rPr lang="en-US" sz="3600">
                <a:solidFill>
                  <a:schemeClr val="tx2"/>
                </a:solidFill>
                <a:latin typeface="+mj-lt"/>
              </a:rPr>
              <a:t>11</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oAutofit/>
          </a:bodyPr>
          <a:lstStyle/>
          <a:p>
            <a:pPr algn="l"/>
            <a:r>
              <a:rPr lang="en-US" sz="3600">
                <a:solidFill>
                  <a:schemeClr val="tx2"/>
                </a:solidFill>
                <a:latin typeface="+mj-lt"/>
              </a:rPr>
              <a:t>12</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759003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p15:clr>
            <a:srgbClr val="FBAE40"/>
          </p15:clr>
        </p15:guide>
        <p15:guide id="32" orient="horz" pos="275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9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chor="ctr">
            <a:noAutofit/>
          </a:bodyPr>
          <a:lstStyle/>
          <a:p>
            <a:pPr algn="l"/>
            <a:r>
              <a:rPr lang="en-US" sz="2800">
                <a:solidFill>
                  <a:schemeClr val="tx2"/>
                </a:solidFill>
                <a:latin typeface="+mj-lt"/>
              </a:rPr>
              <a:t>Jan</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chor="ctr">
            <a:noAutofit/>
          </a:bodyPr>
          <a:lstStyle/>
          <a:p>
            <a:pPr algn="l"/>
            <a:r>
              <a:rPr lang="en-US" sz="2800">
                <a:solidFill>
                  <a:schemeClr val="tx2"/>
                </a:solidFill>
                <a:latin typeface="+mj-lt"/>
              </a:rPr>
              <a:t>Feb</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chor="ctr">
            <a:noAutofit/>
          </a:bodyPr>
          <a:lstStyle/>
          <a:p>
            <a:pPr algn="l"/>
            <a:r>
              <a:rPr lang="en-US" sz="2800">
                <a:solidFill>
                  <a:schemeClr val="tx2"/>
                </a:solidFill>
                <a:latin typeface="+mj-lt"/>
              </a:rPr>
              <a:t>Mar</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chor="ctr">
            <a:noAutofit/>
          </a:bodyPr>
          <a:lstStyle/>
          <a:p>
            <a:pPr algn="l"/>
            <a:r>
              <a:rPr lang="en-US" sz="2800">
                <a:solidFill>
                  <a:schemeClr val="tx2"/>
                </a:solidFill>
                <a:latin typeface="+mj-lt"/>
              </a:rPr>
              <a:t>Apr</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chor="ctr">
            <a:noAutofit/>
          </a:bodyPr>
          <a:lstStyle/>
          <a:p>
            <a:pPr algn="l"/>
            <a:r>
              <a:rPr lang="en-US" sz="2800">
                <a:solidFill>
                  <a:schemeClr val="tx2"/>
                </a:solidFill>
                <a:latin typeface="+mj-lt"/>
              </a:rPr>
              <a:t>May</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chor="ctr">
            <a:noAutofit/>
          </a:bodyPr>
          <a:lstStyle/>
          <a:p>
            <a:pPr algn="l"/>
            <a:r>
              <a:rPr lang="en-US" sz="2800">
                <a:solidFill>
                  <a:schemeClr val="tx2"/>
                </a:solidFill>
                <a:latin typeface="+mj-lt"/>
              </a:rPr>
              <a:t>Jun</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chor="ctr">
            <a:noAutofit/>
          </a:bodyPr>
          <a:lstStyle/>
          <a:p>
            <a:pPr algn="l"/>
            <a:r>
              <a:rPr lang="en-US" sz="2800">
                <a:solidFill>
                  <a:schemeClr val="tx2"/>
                </a:solidFill>
                <a:latin typeface="+mj-lt"/>
              </a:rPr>
              <a:t>Jul</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chor="ctr">
            <a:noAutofit/>
          </a:bodyPr>
          <a:lstStyle/>
          <a:p>
            <a:pPr algn="l"/>
            <a:r>
              <a:rPr lang="en-US" sz="2800">
                <a:solidFill>
                  <a:schemeClr val="tx2"/>
                </a:solidFill>
                <a:latin typeface="+mj-lt"/>
              </a:rPr>
              <a:t>Aug</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chor="ctr">
            <a:noAutofit/>
          </a:bodyPr>
          <a:lstStyle/>
          <a:p>
            <a:pPr algn="l"/>
            <a:r>
              <a:rPr lang="en-US" sz="2800">
                <a:solidFill>
                  <a:schemeClr val="tx2"/>
                </a:solidFill>
                <a:latin typeface="+mj-lt"/>
              </a:rPr>
              <a:t>Sep</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chor="ctr">
            <a:noAutofit/>
          </a:bodyPr>
          <a:lstStyle/>
          <a:p>
            <a:pPr algn="l"/>
            <a:r>
              <a:rPr lang="en-US" sz="2800">
                <a:solidFill>
                  <a:schemeClr val="tx2"/>
                </a:solidFill>
                <a:latin typeface="+mj-lt"/>
              </a:rPr>
              <a:t>Oct</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chor="ctr">
            <a:noAutofit/>
          </a:bodyPr>
          <a:lstStyle/>
          <a:p>
            <a:pPr algn="l"/>
            <a:r>
              <a:rPr lang="en-US" sz="2800">
                <a:solidFill>
                  <a:schemeClr val="tx2"/>
                </a:solidFill>
                <a:latin typeface="+mj-lt"/>
              </a:rPr>
              <a:t>Nov</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chor="ctr">
            <a:noAutofit/>
          </a:bodyPr>
          <a:lstStyle/>
          <a:p>
            <a:pPr algn="l"/>
            <a:r>
              <a:rPr lang="en-US" sz="2800">
                <a:solidFill>
                  <a:schemeClr val="tx2"/>
                </a:solidFill>
                <a:latin typeface="+mj-lt"/>
              </a:rPr>
              <a:t>Dec</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754105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p15:clr>
            <a:srgbClr val="FBAE40"/>
          </p15:clr>
        </p15:guide>
        <p15:guide id="32" orient="horz" pos="275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1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chor="ctr">
            <a:noAutofit/>
          </a:bodyPr>
          <a:lstStyle/>
          <a:p>
            <a:pPr algn="l"/>
            <a:r>
              <a:rPr lang="en-US" sz="2000">
                <a:solidFill>
                  <a:schemeClr val="tx2"/>
                </a:solidFill>
                <a:latin typeface="+mj-lt"/>
              </a:rPr>
              <a:t>Week 1</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chor="ctr">
            <a:noAutofit/>
          </a:bodyPr>
          <a:lstStyle/>
          <a:p>
            <a:pPr algn="l"/>
            <a:r>
              <a:rPr lang="en-US" sz="2000">
                <a:solidFill>
                  <a:schemeClr val="tx2"/>
                </a:solidFill>
                <a:latin typeface="+mj-lt"/>
              </a:rPr>
              <a:t>Week 2</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chor="ctr">
            <a:noAutofit/>
          </a:bodyPr>
          <a:lstStyle/>
          <a:p>
            <a:pPr algn="l"/>
            <a:r>
              <a:rPr lang="en-US" sz="2000">
                <a:solidFill>
                  <a:schemeClr val="tx2"/>
                </a:solidFill>
                <a:latin typeface="+mj-lt"/>
              </a:rPr>
              <a:t>Week 3</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chor="ctr">
            <a:noAutofit/>
          </a:bodyPr>
          <a:lstStyle/>
          <a:p>
            <a:pPr algn="l"/>
            <a:r>
              <a:rPr lang="en-US" sz="2000">
                <a:solidFill>
                  <a:schemeClr val="tx2"/>
                </a:solidFill>
                <a:latin typeface="+mj-lt"/>
              </a:rPr>
              <a:t>Week 4</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chor="ctr">
            <a:noAutofit/>
          </a:bodyPr>
          <a:lstStyle/>
          <a:p>
            <a:pPr algn="l"/>
            <a:r>
              <a:rPr lang="en-US" sz="2000">
                <a:solidFill>
                  <a:schemeClr val="tx2"/>
                </a:solidFill>
                <a:latin typeface="+mj-lt"/>
              </a:rPr>
              <a:t>Week 5</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chor="ctr">
            <a:noAutofit/>
          </a:bodyPr>
          <a:lstStyle/>
          <a:p>
            <a:pPr algn="l"/>
            <a:r>
              <a:rPr lang="en-US" sz="2000">
                <a:solidFill>
                  <a:schemeClr val="tx2"/>
                </a:solidFill>
                <a:latin typeface="+mj-lt"/>
              </a:rPr>
              <a:t>Week 6</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chor="ctr">
            <a:noAutofit/>
          </a:bodyPr>
          <a:lstStyle/>
          <a:p>
            <a:pPr algn="l"/>
            <a:r>
              <a:rPr lang="en-US" sz="2000">
                <a:solidFill>
                  <a:schemeClr val="tx2"/>
                </a:solidFill>
                <a:latin typeface="+mj-lt"/>
              </a:rPr>
              <a:t>Week 7</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chor="ctr">
            <a:noAutofit/>
          </a:bodyPr>
          <a:lstStyle/>
          <a:p>
            <a:pPr algn="l"/>
            <a:r>
              <a:rPr lang="en-US" sz="2000">
                <a:solidFill>
                  <a:schemeClr val="tx2"/>
                </a:solidFill>
                <a:latin typeface="+mj-lt"/>
              </a:rPr>
              <a:t>Week 8</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chor="ctr">
            <a:noAutofit/>
          </a:bodyPr>
          <a:lstStyle/>
          <a:p>
            <a:pPr algn="l"/>
            <a:r>
              <a:rPr lang="en-US" sz="2000">
                <a:solidFill>
                  <a:schemeClr val="tx2"/>
                </a:solidFill>
                <a:latin typeface="+mj-lt"/>
              </a:rPr>
              <a:t>Week 9</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chor="ctr">
            <a:noAutofit/>
          </a:bodyPr>
          <a:lstStyle/>
          <a:p>
            <a:pPr algn="l"/>
            <a:r>
              <a:rPr lang="en-US" sz="2000">
                <a:solidFill>
                  <a:schemeClr val="tx2"/>
                </a:solidFill>
                <a:latin typeface="+mj-lt"/>
              </a:rPr>
              <a:t>Week 10</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chor="ctr">
            <a:noAutofit/>
          </a:bodyPr>
          <a:lstStyle/>
          <a:p>
            <a:pPr algn="l"/>
            <a:r>
              <a:rPr lang="en-US" sz="2000">
                <a:solidFill>
                  <a:schemeClr val="tx2"/>
                </a:solidFill>
                <a:latin typeface="+mj-lt"/>
              </a:rPr>
              <a:t>Week 11</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chor="ctr">
            <a:noAutofit/>
          </a:bodyPr>
          <a:lstStyle/>
          <a:p>
            <a:pPr algn="l"/>
            <a:r>
              <a:rPr lang="en-US" sz="2000">
                <a:solidFill>
                  <a:schemeClr val="tx2"/>
                </a:solidFill>
                <a:latin typeface="+mj-lt"/>
              </a:rPr>
              <a:t>Week 12</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950910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p15:clr>
            <a:srgbClr val="FBAE40"/>
          </p15:clr>
        </p15:guide>
        <p15:guide id="32" orient="horz" pos="275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3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701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9" name="Text Placeholder 28">
            <a:extLst>
              <a:ext uri="{FF2B5EF4-FFF2-40B4-BE49-F238E27FC236}">
                <a16:creationId xmlns:a16="http://schemas.microsoft.com/office/drawing/2014/main" id="{2B32F430-ED23-B440-BB46-25EFAA521E1A}"/>
              </a:ext>
            </a:extLst>
          </p:cNvPr>
          <p:cNvSpPr>
            <a:spLocks noGrp="1"/>
          </p:cNvSpPr>
          <p:nvPr>
            <p:ph type="body" sz="quarter" idx="22" hasCustomPrompt="1"/>
          </p:nvPr>
        </p:nvSpPr>
        <p:spPr>
          <a:xfrm>
            <a:off x="584200" y="1436688"/>
            <a:ext cx="1595439"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1" name="Text Placeholder 28">
            <a:extLst>
              <a:ext uri="{FF2B5EF4-FFF2-40B4-BE49-F238E27FC236}">
                <a16:creationId xmlns:a16="http://schemas.microsoft.com/office/drawing/2014/main" id="{7BE96FEE-E6DA-2941-AEAC-A1C8FC164091}"/>
              </a:ext>
            </a:extLst>
          </p:cNvPr>
          <p:cNvSpPr>
            <a:spLocks noGrp="1"/>
          </p:cNvSpPr>
          <p:nvPr>
            <p:ph type="body" sz="quarter" idx="23" hasCustomPrompt="1"/>
          </p:nvPr>
        </p:nvSpPr>
        <p:spPr>
          <a:xfrm>
            <a:off x="24701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2" name="Text Placeholder 28">
            <a:extLst>
              <a:ext uri="{FF2B5EF4-FFF2-40B4-BE49-F238E27FC236}">
                <a16:creationId xmlns:a16="http://schemas.microsoft.com/office/drawing/2014/main" id="{8732B004-72E3-4E45-A749-459DEFBC1733}"/>
              </a:ext>
            </a:extLst>
          </p:cNvPr>
          <p:cNvSpPr>
            <a:spLocks noGrp="1"/>
          </p:cNvSpPr>
          <p:nvPr>
            <p:ph type="body" sz="quarter" idx="24" hasCustomPrompt="1"/>
          </p:nvPr>
        </p:nvSpPr>
        <p:spPr>
          <a:xfrm>
            <a:off x="4367808"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6" name="Text Placeholder 28">
            <a:extLst>
              <a:ext uri="{FF2B5EF4-FFF2-40B4-BE49-F238E27FC236}">
                <a16:creationId xmlns:a16="http://schemas.microsoft.com/office/drawing/2014/main" id="{8172C080-65E1-3C46-99C0-978870D28AF8}"/>
              </a:ext>
            </a:extLst>
          </p:cNvPr>
          <p:cNvSpPr>
            <a:spLocks noGrp="1"/>
          </p:cNvSpPr>
          <p:nvPr>
            <p:ph type="body" sz="quarter" idx="28" hasCustomPrompt="1"/>
          </p:nvPr>
        </p:nvSpPr>
        <p:spPr>
          <a:xfrm>
            <a:off x="584200" y="3789040"/>
            <a:ext cx="1595439"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7" name="Text Placeholder 28">
            <a:extLst>
              <a:ext uri="{FF2B5EF4-FFF2-40B4-BE49-F238E27FC236}">
                <a16:creationId xmlns:a16="http://schemas.microsoft.com/office/drawing/2014/main" id="{4928442B-3D98-0B48-9333-273D8587E0E3}"/>
              </a:ext>
            </a:extLst>
          </p:cNvPr>
          <p:cNvSpPr>
            <a:spLocks noGrp="1"/>
          </p:cNvSpPr>
          <p:nvPr>
            <p:ph type="body" sz="quarter" idx="29" hasCustomPrompt="1"/>
          </p:nvPr>
        </p:nvSpPr>
        <p:spPr>
          <a:xfrm>
            <a:off x="24701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8" name="Text Placeholder 28">
            <a:extLst>
              <a:ext uri="{FF2B5EF4-FFF2-40B4-BE49-F238E27FC236}">
                <a16:creationId xmlns:a16="http://schemas.microsoft.com/office/drawing/2014/main" id="{2961F7B7-1EDB-2C43-951E-B36532A1E791}"/>
              </a:ext>
            </a:extLst>
          </p:cNvPr>
          <p:cNvSpPr>
            <a:spLocks noGrp="1"/>
          </p:cNvSpPr>
          <p:nvPr>
            <p:ph type="body" sz="quarter" idx="30" hasCustomPrompt="1"/>
          </p:nvPr>
        </p:nvSpPr>
        <p:spPr>
          <a:xfrm>
            <a:off x="4367808"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Tree>
    <p:extLst>
      <p:ext uri="{BB962C8B-B14F-4D97-AF65-F5344CB8AC3E}">
        <p14:creationId xmlns:p14="http://schemas.microsoft.com/office/powerpoint/2010/main" val="1612463407"/>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p15:clr>
            <a:srgbClr val="A4A3A4"/>
          </p15:clr>
        </p15:guide>
        <p15:guide id="17" pos="393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p15:clr>
            <a:srgbClr val="FBAE40"/>
          </p15:clr>
        </p15:guide>
        <p15:guide id="32" orient="horz" pos="275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2_Header Line 12 Months">
    <p:bg>
      <p:bgPr>
        <a:solidFill>
          <a:schemeClr val="tx2"/>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accent3"/>
                </a:solidFill>
              </a:defRPr>
            </a:lvl1pPr>
          </a:lstStyle>
          <a:p>
            <a:r>
              <a:rPr lang="en-US"/>
              <a:t>Click to edit Master title style</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7015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9" name="Text Placeholder 28">
            <a:extLst>
              <a:ext uri="{FF2B5EF4-FFF2-40B4-BE49-F238E27FC236}">
                <a16:creationId xmlns:a16="http://schemas.microsoft.com/office/drawing/2014/main" id="{2B32F430-ED23-B440-BB46-25EFAA521E1A}"/>
              </a:ext>
            </a:extLst>
          </p:cNvPr>
          <p:cNvSpPr>
            <a:spLocks noGrp="1"/>
          </p:cNvSpPr>
          <p:nvPr>
            <p:ph type="body" sz="quarter" idx="22" hasCustomPrompt="1"/>
          </p:nvPr>
        </p:nvSpPr>
        <p:spPr>
          <a:xfrm>
            <a:off x="584200" y="1436688"/>
            <a:ext cx="1595439"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41" name="Text Placeholder 28">
            <a:extLst>
              <a:ext uri="{FF2B5EF4-FFF2-40B4-BE49-F238E27FC236}">
                <a16:creationId xmlns:a16="http://schemas.microsoft.com/office/drawing/2014/main" id="{7BE96FEE-E6DA-2941-AEAC-A1C8FC164091}"/>
              </a:ext>
            </a:extLst>
          </p:cNvPr>
          <p:cNvSpPr>
            <a:spLocks noGrp="1"/>
          </p:cNvSpPr>
          <p:nvPr>
            <p:ph type="body" sz="quarter" idx="23" hasCustomPrompt="1"/>
          </p:nvPr>
        </p:nvSpPr>
        <p:spPr>
          <a:xfrm>
            <a:off x="247015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42" name="Text Placeholder 28">
            <a:extLst>
              <a:ext uri="{FF2B5EF4-FFF2-40B4-BE49-F238E27FC236}">
                <a16:creationId xmlns:a16="http://schemas.microsoft.com/office/drawing/2014/main" id="{8732B004-72E3-4E45-A749-459DEFBC1733}"/>
              </a:ext>
            </a:extLst>
          </p:cNvPr>
          <p:cNvSpPr>
            <a:spLocks noGrp="1"/>
          </p:cNvSpPr>
          <p:nvPr>
            <p:ph type="body" sz="quarter" idx="24" hasCustomPrompt="1"/>
          </p:nvPr>
        </p:nvSpPr>
        <p:spPr>
          <a:xfrm>
            <a:off x="4367808"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46" name="Text Placeholder 28">
            <a:extLst>
              <a:ext uri="{FF2B5EF4-FFF2-40B4-BE49-F238E27FC236}">
                <a16:creationId xmlns:a16="http://schemas.microsoft.com/office/drawing/2014/main" id="{8172C080-65E1-3C46-99C0-978870D28AF8}"/>
              </a:ext>
            </a:extLst>
          </p:cNvPr>
          <p:cNvSpPr>
            <a:spLocks noGrp="1"/>
          </p:cNvSpPr>
          <p:nvPr>
            <p:ph type="body" sz="quarter" idx="28" hasCustomPrompt="1"/>
          </p:nvPr>
        </p:nvSpPr>
        <p:spPr>
          <a:xfrm>
            <a:off x="584200" y="3789040"/>
            <a:ext cx="1595439"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47" name="Text Placeholder 28">
            <a:extLst>
              <a:ext uri="{FF2B5EF4-FFF2-40B4-BE49-F238E27FC236}">
                <a16:creationId xmlns:a16="http://schemas.microsoft.com/office/drawing/2014/main" id="{4928442B-3D98-0B48-9333-273D8587E0E3}"/>
              </a:ext>
            </a:extLst>
          </p:cNvPr>
          <p:cNvSpPr>
            <a:spLocks noGrp="1"/>
          </p:cNvSpPr>
          <p:nvPr>
            <p:ph type="body" sz="quarter" idx="29" hasCustomPrompt="1"/>
          </p:nvPr>
        </p:nvSpPr>
        <p:spPr>
          <a:xfrm>
            <a:off x="247015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48" name="Text Placeholder 28">
            <a:extLst>
              <a:ext uri="{FF2B5EF4-FFF2-40B4-BE49-F238E27FC236}">
                <a16:creationId xmlns:a16="http://schemas.microsoft.com/office/drawing/2014/main" id="{2961F7B7-1EDB-2C43-951E-B36532A1E791}"/>
              </a:ext>
            </a:extLst>
          </p:cNvPr>
          <p:cNvSpPr>
            <a:spLocks noGrp="1"/>
          </p:cNvSpPr>
          <p:nvPr>
            <p:ph type="body" sz="quarter" idx="30" hasCustomPrompt="1"/>
          </p:nvPr>
        </p:nvSpPr>
        <p:spPr>
          <a:xfrm>
            <a:off x="4367808"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Tree>
    <p:extLst>
      <p:ext uri="{BB962C8B-B14F-4D97-AF65-F5344CB8AC3E}">
        <p14:creationId xmlns:p14="http://schemas.microsoft.com/office/powerpoint/2010/main" val="2599331161"/>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p15:clr>
            <a:srgbClr val="A4A3A4"/>
          </p15:clr>
        </p15:guide>
        <p15:guide id="17" pos="393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p15:clr>
            <a:srgbClr val="FBAE40"/>
          </p15:clr>
        </p15:guide>
        <p15:guide id="32" orient="horz" pos="275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Quote slide 1b">
    <p:bg>
      <p:bgRef idx="1001">
        <a:schemeClr val="bg2"/>
      </p:bgRef>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DD89A49A-58E0-6646-8574-0B0729961CFB}"/>
              </a:ext>
            </a:extLst>
          </p:cNvPr>
          <p:cNvSpPr>
            <a:spLocks noGrp="1"/>
          </p:cNvSpPr>
          <p:nvPr>
            <p:ph type="body" sz="quarter" idx="18" hasCustomPrompt="1"/>
          </p:nvPr>
        </p:nvSpPr>
        <p:spPr>
          <a:xfrm>
            <a:off x="1739900" y="3779493"/>
            <a:ext cx="5795963" cy="276999"/>
          </a:xfrm>
        </p:spPr>
        <p:txBody>
          <a:bodyPr/>
          <a:lstStyle>
            <a:lvl1pPr marL="0" indent="0" algn="l">
              <a:spcBef>
                <a:spcPts val="0"/>
              </a:spcBef>
              <a:buNone/>
              <a:defRPr sz="1800">
                <a:solidFill>
                  <a:schemeClr val="tx1"/>
                </a:solidFill>
                <a:latin typeface="+mj-lt"/>
              </a:defRPr>
            </a:lvl1pPr>
          </a:lstStyle>
          <a:p>
            <a:pPr lvl="0"/>
            <a:r>
              <a:rPr lang="en-US"/>
              <a:t>Name attribute</a:t>
            </a:r>
          </a:p>
        </p:txBody>
      </p:sp>
      <p:sp>
        <p:nvSpPr>
          <p:cNvPr id="9" name="Text Placeholder 3">
            <a:extLst>
              <a:ext uri="{FF2B5EF4-FFF2-40B4-BE49-F238E27FC236}">
                <a16:creationId xmlns:a16="http://schemas.microsoft.com/office/drawing/2014/main" id="{53C890AF-C449-E34D-86FC-4BE82A41ED0D}"/>
              </a:ext>
            </a:extLst>
          </p:cNvPr>
          <p:cNvSpPr>
            <a:spLocks noGrp="1"/>
          </p:cNvSpPr>
          <p:nvPr>
            <p:ph type="body" sz="quarter" idx="20" hasCustomPrompt="1"/>
          </p:nvPr>
        </p:nvSpPr>
        <p:spPr>
          <a:xfrm>
            <a:off x="1739900" y="4077072"/>
            <a:ext cx="5795963" cy="215444"/>
          </a:xfrm>
        </p:spPr>
        <p:txBody>
          <a:bodyPr/>
          <a:lstStyle>
            <a:lvl1pPr marL="0" indent="0" algn="l">
              <a:spcBef>
                <a:spcPts val="0"/>
              </a:spcBef>
              <a:buNone/>
              <a:defRPr sz="1400">
                <a:solidFill>
                  <a:schemeClr val="tx1"/>
                </a:solidFill>
                <a:latin typeface="+mn-lt"/>
              </a:defRPr>
            </a:lvl1pPr>
          </a:lstStyle>
          <a:p>
            <a:pPr lvl="0"/>
            <a:r>
              <a:rPr lang="en-US"/>
              <a:t>Job title or another attribute</a:t>
            </a:r>
          </a:p>
        </p:txBody>
      </p:sp>
      <p:sp>
        <p:nvSpPr>
          <p:cNvPr id="10" name="Title 1">
            <a:extLst>
              <a:ext uri="{FF2B5EF4-FFF2-40B4-BE49-F238E27FC236}">
                <a16:creationId xmlns:a16="http://schemas.microsoft.com/office/drawing/2014/main" id="{4B9A47D2-7C06-3E47-802E-BD98760204B1}"/>
              </a:ext>
            </a:extLst>
          </p:cNvPr>
          <p:cNvSpPr>
            <a:spLocks noGrp="1"/>
          </p:cNvSpPr>
          <p:nvPr>
            <p:ph type="title" hasCustomPrompt="1"/>
          </p:nvPr>
        </p:nvSpPr>
        <p:spPr>
          <a:xfrm>
            <a:off x="1739899" y="2025650"/>
            <a:ext cx="9866313" cy="1661993"/>
          </a:xfrm>
        </p:spPr>
        <p:txBody>
          <a:bodyPr anchor="b"/>
          <a:lstStyle>
            <a:lvl1pPr>
              <a:defRPr>
                <a:solidFill>
                  <a:schemeClr val="accent3"/>
                </a:solidFill>
              </a:defRPr>
            </a:lvl1pPr>
          </a:lstStyle>
          <a:p>
            <a:r>
              <a:rPr lang="en-US"/>
              <a:t>Add quote text here Add quote text here Add quote text here Add quote text here Add quote text here</a:t>
            </a:r>
          </a:p>
        </p:txBody>
      </p:sp>
    </p:spTree>
    <p:extLst>
      <p:ext uri="{BB962C8B-B14F-4D97-AF65-F5344CB8AC3E}">
        <p14:creationId xmlns:p14="http://schemas.microsoft.com/office/powerpoint/2010/main" val="313700804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Quote slide 2b">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339D5D9-B234-7B4F-90F8-2A7ABA2E4ABF}"/>
              </a:ext>
            </a:extLst>
          </p:cNvPr>
          <p:cNvSpPr/>
          <p:nvPr userDrawn="1"/>
        </p:nvSpPr>
        <p:spPr bwMode="auto">
          <a:xfrm>
            <a:off x="0" y="0"/>
            <a:ext cx="81280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4" name="Text Placeholder 3">
            <a:extLst>
              <a:ext uri="{FF2B5EF4-FFF2-40B4-BE49-F238E27FC236}">
                <a16:creationId xmlns:a16="http://schemas.microsoft.com/office/drawing/2014/main" id="{549D697E-24D0-AB42-8E18-256C047E4063}"/>
              </a:ext>
            </a:extLst>
          </p:cNvPr>
          <p:cNvSpPr>
            <a:spLocks noGrp="1"/>
          </p:cNvSpPr>
          <p:nvPr>
            <p:ph type="body" sz="quarter" idx="18" hasCustomPrompt="1"/>
          </p:nvPr>
        </p:nvSpPr>
        <p:spPr>
          <a:xfrm>
            <a:off x="8420100" y="2044961"/>
            <a:ext cx="3478213" cy="276999"/>
          </a:xfrm>
        </p:spPr>
        <p:txBody>
          <a:bodyPr/>
          <a:lstStyle>
            <a:lvl1pPr marL="0" indent="0" algn="l">
              <a:spcBef>
                <a:spcPts val="0"/>
              </a:spcBef>
              <a:buNone/>
              <a:defRPr sz="1800">
                <a:latin typeface="+mj-lt"/>
              </a:defRPr>
            </a:lvl1pPr>
          </a:lstStyle>
          <a:p>
            <a:pPr lvl="0"/>
            <a:r>
              <a:rPr lang="en-US"/>
              <a:t>Name attribute</a:t>
            </a:r>
          </a:p>
        </p:txBody>
      </p:sp>
      <p:sp>
        <p:nvSpPr>
          <p:cNvPr id="6" name="Text Placeholder 3">
            <a:extLst>
              <a:ext uri="{FF2B5EF4-FFF2-40B4-BE49-F238E27FC236}">
                <a16:creationId xmlns:a16="http://schemas.microsoft.com/office/drawing/2014/main" id="{BA94D27E-F2D3-4E43-B280-E6CF5DAAF0EF}"/>
              </a:ext>
            </a:extLst>
          </p:cNvPr>
          <p:cNvSpPr>
            <a:spLocks noGrp="1"/>
          </p:cNvSpPr>
          <p:nvPr>
            <p:ph type="body" sz="quarter" idx="20" hasCustomPrompt="1"/>
          </p:nvPr>
        </p:nvSpPr>
        <p:spPr>
          <a:xfrm>
            <a:off x="8420100" y="2342540"/>
            <a:ext cx="3478213" cy="215444"/>
          </a:xfrm>
        </p:spPr>
        <p:txBody>
          <a:bodyPr/>
          <a:lstStyle>
            <a:lvl1pPr marL="0" indent="0" algn="l">
              <a:spcBef>
                <a:spcPts val="0"/>
              </a:spcBef>
              <a:buNone/>
              <a:defRPr sz="1400">
                <a:solidFill>
                  <a:schemeClr val="accent6"/>
                </a:solidFill>
                <a:latin typeface="+mn-lt"/>
              </a:defRPr>
            </a:lvl1pPr>
          </a:lstStyle>
          <a:p>
            <a:pPr lvl="0"/>
            <a:r>
              <a:rPr lang="en-US"/>
              <a:t>Job title or another attribute</a:t>
            </a:r>
          </a:p>
        </p:txBody>
      </p:sp>
      <p:sp>
        <p:nvSpPr>
          <p:cNvPr id="7" name="Title 1">
            <a:extLst>
              <a:ext uri="{FF2B5EF4-FFF2-40B4-BE49-F238E27FC236}">
                <a16:creationId xmlns:a16="http://schemas.microsoft.com/office/drawing/2014/main" id="{89F65E91-FAFD-244C-A86D-629BF5974C9C}"/>
              </a:ext>
            </a:extLst>
          </p:cNvPr>
          <p:cNvSpPr>
            <a:spLocks noGrp="1"/>
          </p:cNvSpPr>
          <p:nvPr>
            <p:ph type="title" hasCustomPrompt="1"/>
          </p:nvPr>
        </p:nvSpPr>
        <p:spPr>
          <a:xfrm>
            <a:off x="1163638" y="2025650"/>
            <a:ext cx="6372225" cy="553998"/>
          </a:xfrm>
        </p:spPr>
        <p:txBody>
          <a:bodyPr anchor="t"/>
          <a:lstStyle>
            <a:lvl1pPr>
              <a:defRPr>
                <a:solidFill>
                  <a:schemeClr val="accent3"/>
                </a:solidFill>
              </a:defRPr>
            </a:lvl1pPr>
          </a:lstStyle>
          <a:p>
            <a:r>
              <a:rPr lang="en-US"/>
              <a:t>Add quote text here</a:t>
            </a:r>
          </a:p>
        </p:txBody>
      </p:sp>
    </p:spTree>
    <p:extLst>
      <p:ext uri="{BB962C8B-B14F-4D97-AF65-F5344CB8AC3E}">
        <p14:creationId xmlns:p14="http://schemas.microsoft.com/office/powerpoint/2010/main" val="23992166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733">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Quote slide with picture - alt">
    <p:spTree>
      <p:nvGrpSpPr>
        <p:cNvPr id="1" name=""/>
        <p:cNvGrpSpPr/>
        <p:nvPr/>
      </p:nvGrpSpPr>
      <p:grpSpPr>
        <a:xfrm>
          <a:off x="0" y="0"/>
          <a:ext cx="0" cy="0"/>
          <a:chOff x="0" y="0"/>
          <a:chExt cx="0" cy="0"/>
        </a:xfrm>
      </p:grpSpPr>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hasCustomPrompt="1"/>
          </p:nvPr>
        </p:nvSpPr>
        <p:spPr>
          <a:xfrm>
            <a:off x="1163638" y="3779493"/>
            <a:ext cx="6372225" cy="276999"/>
          </a:xfrm>
        </p:spPr>
        <p:txBody>
          <a:bodyPr/>
          <a:lstStyle>
            <a:lvl1pPr marL="0" indent="0" algn="l">
              <a:spcBef>
                <a:spcPts val="0"/>
              </a:spcBef>
              <a:buNone/>
              <a:defRPr sz="1800">
                <a:solidFill>
                  <a:schemeClr val="accent6"/>
                </a:solidFill>
                <a:latin typeface="+mj-lt"/>
              </a:defRPr>
            </a:lvl1pPr>
          </a:lstStyle>
          <a:p>
            <a:pPr lvl="0"/>
            <a:r>
              <a:rPr lang="en-US"/>
              <a:t>Name attribute</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25" name="Picture Placeholder 24">
            <a:extLst>
              <a:ext uri="{FF2B5EF4-FFF2-40B4-BE49-F238E27FC236}">
                <a16:creationId xmlns:a16="http://schemas.microsoft.com/office/drawing/2014/main" id="{DB4C8BDC-6825-414F-89F2-3D7A2187253C}"/>
              </a:ext>
            </a:extLst>
          </p:cNvPr>
          <p:cNvSpPr>
            <a:spLocks noGrp="1"/>
          </p:cNvSpPr>
          <p:nvPr>
            <p:ph type="pic" sz="quarter" idx="19"/>
          </p:nvPr>
        </p:nvSpPr>
        <p:spPr>
          <a:xfrm>
            <a:off x="7835900" y="0"/>
            <a:ext cx="4356100" cy="6858000"/>
          </a:xfrm>
        </p:spPr>
        <p:txBody>
          <a:bodyPr/>
          <a:lstStyle/>
          <a:p>
            <a:r>
              <a:rPr lang="en-US"/>
              <a:t>Click icon to add picture</a:t>
            </a:r>
          </a:p>
        </p:txBody>
      </p:sp>
      <p:sp>
        <p:nvSpPr>
          <p:cNvPr id="26" name="Text Placeholder 3">
            <a:extLst>
              <a:ext uri="{FF2B5EF4-FFF2-40B4-BE49-F238E27FC236}">
                <a16:creationId xmlns:a16="http://schemas.microsoft.com/office/drawing/2014/main" id="{90DE3A0D-12BA-BE4F-85C2-FCD13F863574}"/>
              </a:ext>
            </a:extLst>
          </p:cNvPr>
          <p:cNvSpPr>
            <a:spLocks noGrp="1"/>
          </p:cNvSpPr>
          <p:nvPr>
            <p:ph type="body" sz="quarter" idx="20" hasCustomPrompt="1"/>
          </p:nvPr>
        </p:nvSpPr>
        <p:spPr>
          <a:xfrm>
            <a:off x="1163638" y="4077072"/>
            <a:ext cx="6372225" cy="215444"/>
          </a:xfrm>
        </p:spPr>
        <p:txBody>
          <a:bodyPr/>
          <a:lstStyle>
            <a:lvl1pPr marL="0" indent="0" algn="l">
              <a:spcBef>
                <a:spcPts val="0"/>
              </a:spcBef>
              <a:buNone/>
              <a:defRPr sz="1400">
                <a:solidFill>
                  <a:schemeClr val="accent6"/>
                </a:solidFill>
                <a:latin typeface="+mn-lt"/>
              </a:defRPr>
            </a:lvl1pPr>
          </a:lstStyle>
          <a:p>
            <a:pPr lvl="0"/>
            <a:r>
              <a:rPr lang="en-US"/>
              <a:t>Job title or another attribute</a:t>
            </a:r>
          </a:p>
        </p:txBody>
      </p:sp>
      <p:sp>
        <p:nvSpPr>
          <p:cNvPr id="27" name="Title 1">
            <a:extLst>
              <a:ext uri="{FF2B5EF4-FFF2-40B4-BE49-F238E27FC236}">
                <a16:creationId xmlns:a16="http://schemas.microsoft.com/office/drawing/2014/main" id="{4AA6D598-4BC5-AF4E-B609-A7442E6DEBD3}"/>
              </a:ext>
            </a:extLst>
          </p:cNvPr>
          <p:cNvSpPr>
            <a:spLocks noGrp="1"/>
          </p:cNvSpPr>
          <p:nvPr>
            <p:ph type="title" hasCustomPrompt="1"/>
          </p:nvPr>
        </p:nvSpPr>
        <p:spPr>
          <a:xfrm>
            <a:off x="1163638" y="2025650"/>
            <a:ext cx="6372225" cy="553998"/>
          </a:xfrm>
        </p:spPr>
        <p:txBody>
          <a:bodyPr anchor="t"/>
          <a:lstStyle>
            <a:lvl1pPr>
              <a:defRPr>
                <a:solidFill>
                  <a:schemeClr val="tx1"/>
                </a:solidFill>
              </a:defRPr>
            </a:lvl1pPr>
          </a:lstStyle>
          <a:p>
            <a:r>
              <a:rPr lang="en-US"/>
              <a:t>Add quote text here</a:t>
            </a:r>
          </a:p>
        </p:txBody>
      </p:sp>
    </p:spTree>
    <p:extLst>
      <p:ext uri="{BB962C8B-B14F-4D97-AF65-F5344CB8AC3E}">
        <p14:creationId xmlns:p14="http://schemas.microsoft.com/office/powerpoint/2010/main" val="2001942403"/>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733">
          <p15:clr>
            <a:srgbClr val="5ACBF0"/>
          </p15:clr>
        </p15:guide>
        <p15:guide id="7" pos="4747">
          <p15:clr>
            <a:srgbClr val="5ACBF0"/>
          </p15:clr>
        </p15:guide>
        <p15:guide id="8" pos="4936">
          <p15:clr>
            <a:srgbClr val="5ACBF0"/>
          </p15:clr>
        </p15:guide>
        <p15:guide id="9" pos="5123">
          <p15:clr>
            <a:srgbClr val="5ACBF0"/>
          </p15:clr>
        </p15:guide>
        <p15:guide id="10" orient="horz" pos="3465">
          <p15:clr>
            <a:srgbClr val="5ACBF0"/>
          </p15:clr>
        </p15:guide>
        <p15:guide id="11" orient="horz" pos="1956">
          <p15:clr>
            <a:srgbClr val="FBAE40"/>
          </p15:clr>
        </p15:guide>
        <p15:guide id="12" pos="1096">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userDrawn="1"/>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userDrawn="1"/>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631003"/>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58310044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3_Title and text side by sid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48745"/>
          </a:xfrm>
        </p:spPr>
        <p:txBody>
          <a:bodyPr anchor="t">
            <a:noAutofit/>
          </a:bodyPr>
          <a:lstStyle>
            <a:lvl1pPr>
              <a:defRPr>
                <a:solidFill>
                  <a:schemeClr val="tx2"/>
                </a:solidFill>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9"/>
            <a:ext cx="1873779"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9378717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8E03-1EA0-214F-BDD2-BA223F1D4550}"/>
              </a:ext>
            </a:extLst>
          </p:cNvPr>
          <p:cNvSpPr>
            <a:spLocks noGrp="1"/>
          </p:cNvSpPr>
          <p:nvPr>
            <p:ph type="title" hasCustomPrompt="1"/>
          </p:nvPr>
        </p:nvSpPr>
        <p:spPr>
          <a:xfrm>
            <a:off x="588264" y="585788"/>
            <a:ext cx="2534350" cy="548745"/>
          </a:xfrm>
        </p:spPr>
        <p:txBody>
          <a:bodyPr anchor="t">
            <a:noAutofit/>
          </a:bodyPr>
          <a:lstStyle>
            <a:lvl1pPr>
              <a:defRPr sz="2800">
                <a:solidFill>
                  <a:schemeClr val="tx2"/>
                </a:solidFill>
              </a:defRPr>
            </a:lvl1pPr>
          </a:lstStyle>
          <a:p>
            <a:r>
              <a:rPr lang="en-US"/>
              <a:t>Title</a:t>
            </a:r>
          </a:p>
        </p:txBody>
      </p:sp>
      <p:sp>
        <p:nvSpPr>
          <p:cNvPr id="3" name="Text Placeholder 2">
            <a:extLst>
              <a:ext uri="{FF2B5EF4-FFF2-40B4-BE49-F238E27FC236}">
                <a16:creationId xmlns:a16="http://schemas.microsoft.com/office/drawing/2014/main" id="{D826C194-5DF2-7441-B8B3-5C47E35F2F7D}"/>
              </a:ext>
            </a:extLst>
          </p:cNvPr>
          <p:cNvSpPr>
            <a:spLocks noGrp="1"/>
          </p:cNvSpPr>
          <p:nvPr>
            <p:ph type="body" sz="quarter" idx="11"/>
          </p:nvPr>
        </p:nvSpPr>
        <p:spPr>
          <a:xfrm>
            <a:off x="4370387" y="585789"/>
            <a:ext cx="158908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4" name="Text Placeholder 2">
            <a:extLst>
              <a:ext uri="{FF2B5EF4-FFF2-40B4-BE49-F238E27FC236}">
                <a16:creationId xmlns:a16="http://schemas.microsoft.com/office/drawing/2014/main" id="{2A8C8003-FE11-344B-91A7-BA3F99AD5E4D}"/>
              </a:ext>
            </a:extLst>
          </p:cNvPr>
          <p:cNvSpPr>
            <a:spLocks noGrp="1"/>
          </p:cNvSpPr>
          <p:nvPr>
            <p:ph type="body" sz="quarter" idx="12"/>
          </p:nvPr>
        </p:nvSpPr>
        <p:spPr>
          <a:xfrm>
            <a:off x="7192963" y="585789"/>
            <a:ext cx="1584325"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5" name="Text Placeholder 2">
            <a:extLst>
              <a:ext uri="{FF2B5EF4-FFF2-40B4-BE49-F238E27FC236}">
                <a16:creationId xmlns:a16="http://schemas.microsoft.com/office/drawing/2014/main" id="{BBB0E468-375A-A74A-AD5E-EDC93E485E78}"/>
              </a:ext>
            </a:extLst>
          </p:cNvPr>
          <p:cNvSpPr>
            <a:spLocks noGrp="1"/>
          </p:cNvSpPr>
          <p:nvPr>
            <p:ph type="body" sz="quarter" idx="13"/>
          </p:nvPr>
        </p:nvSpPr>
        <p:spPr>
          <a:xfrm>
            <a:off x="4370387" y="3429000"/>
            <a:ext cx="158908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 Placeholder 2">
            <a:extLst>
              <a:ext uri="{FF2B5EF4-FFF2-40B4-BE49-F238E27FC236}">
                <a16:creationId xmlns:a16="http://schemas.microsoft.com/office/drawing/2014/main" id="{23306775-7E51-4F44-B99E-7E1D443B99E3}"/>
              </a:ext>
            </a:extLst>
          </p:cNvPr>
          <p:cNvSpPr>
            <a:spLocks noGrp="1"/>
          </p:cNvSpPr>
          <p:nvPr>
            <p:ph type="body" sz="quarter" idx="14"/>
          </p:nvPr>
        </p:nvSpPr>
        <p:spPr>
          <a:xfrm>
            <a:off x="7192963" y="3429000"/>
            <a:ext cx="1584325"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7" name="Text Placeholder 2">
            <a:extLst>
              <a:ext uri="{FF2B5EF4-FFF2-40B4-BE49-F238E27FC236}">
                <a16:creationId xmlns:a16="http://schemas.microsoft.com/office/drawing/2014/main" id="{F1E6FE8E-4450-8545-9451-92092591B45E}"/>
              </a:ext>
            </a:extLst>
          </p:cNvPr>
          <p:cNvSpPr>
            <a:spLocks noGrp="1"/>
          </p:cNvSpPr>
          <p:nvPr>
            <p:ph type="body" sz="quarter" idx="15"/>
          </p:nvPr>
        </p:nvSpPr>
        <p:spPr>
          <a:xfrm>
            <a:off x="10013950" y="585789"/>
            <a:ext cx="159543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8" name="Text Placeholder 2">
            <a:extLst>
              <a:ext uri="{FF2B5EF4-FFF2-40B4-BE49-F238E27FC236}">
                <a16:creationId xmlns:a16="http://schemas.microsoft.com/office/drawing/2014/main" id="{B006F60D-85D6-E049-BDFC-888F7E8E95E3}"/>
              </a:ext>
            </a:extLst>
          </p:cNvPr>
          <p:cNvSpPr>
            <a:spLocks noGrp="1"/>
          </p:cNvSpPr>
          <p:nvPr>
            <p:ph type="body" sz="quarter" idx="16"/>
          </p:nvPr>
        </p:nvSpPr>
        <p:spPr>
          <a:xfrm>
            <a:off x="10013950" y="3429000"/>
            <a:ext cx="159543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Tree>
    <p:extLst>
      <p:ext uri="{BB962C8B-B14F-4D97-AF65-F5344CB8AC3E}">
        <p14:creationId xmlns:p14="http://schemas.microsoft.com/office/powerpoint/2010/main" val="20243738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Left Title 3 Column Righ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8E03-1EA0-214F-BDD2-BA223F1D4550}"/>
              </a:ext>
            </a:extLst>
          </p:cNvPr>
          <p:cNvSpPr>
            <a:spLocks noGrp="1"/>
          </p:cNvSpPr>
          <p:nvPr>
            <p:ph type="title" hasCustomPrompt="1"/>
          </p:nvPr>
        </p:nvSpPr>
        <p:spPr>
          <a:xfrm>
            <a:off x="588264" y="585788"/>
            <a:ext cx="2534350" cy="548745"/>
          </a:xfrm>
        </p:spPr>
        <p:txBody>
          <a:bodyPr anchor="t">
            <a:noAutofit/>
          </a:bodyPr>
          <a:lstStyle>
            <a:lvl1pPr>
              <a:defRPr sz="2800">
                <a:solidFill>
                  <a:schemeClr val="accent3"/>
                </a:solidFill>
              </a:defRPr>
            </a:lvl1pPr>
          </a:lstStyle>
          <a:p>
            <a:r>
              <a:rPr lang="en-US"/>
              <a:t>Title</a:t>
            </a:r>
          </a:p>
        </p:txBody>
      </p:sp>
      <p:sp>
        <p:nvSpPr>
          <p:cNvPr id="3" name="Text Placeholder 2">
            <a:extLst>
              <a:ext uri="{FF2B5EF4-FFF2-40B4-BE49-F238E27FC236}">
                <a16:creationId xmlns:a16="http://schemas.microsoft.com/office/drawing/2014/main" id="{D826C194-5DF2-7441-B8B3-5C47E35F2F7D}"/>
              </a:ext>
            </a:extLst>
          </p:cNvPr>
          <p:cNvSpPr>
            <a:spLocks noGrp="1"/>
          </p:cNvSpPr>
          <p:nvPr>
            <p:ph type="body" sz="quarter" idx="11"/>
          </p:nvPr>
        </p:nvSpPr>
        <p:spPr>
          <a:xfrm>
            <a:off x="4370387" y="961465"/>
            <a:ext cx="1589088"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4" name="Text Placeholder 2">
            <a:extLst>
              <a:ext uri="{FF2B5EF4-FFF2-40B4-BE49-F238E27FC236}">
                <a16:creationId xmlns:a16="http://schemas.microsoft.com/office/drawing/2014/main" id="{2A8C8003-FE11-344B-91A7-BA3F99AD5E4D}"/>
              </a:ext>
            </a:extLst>
          </p:cNvPr>
          <p:cNvSpPr>
            <a:spLocks noGrp="1"/>
          </p:cNvSpPr>
          <p:nvPr>
            <p:ph type="body" sz="quarter" idx="12"/>
          </p:nvPr>
        </p:nvSpPr>
        <p:spPr>
          <a:xfrm>
            <a:off x="7192963" y="961465"/>
            <a:ext cx="1584325"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5" name="Text Placeholder 2">
            <a:extLst>
              <a:ext uri="{FF2B5EF4-FFF2-40B4-BE49-F238E27FC236}">
                <a16:creationId xmlns:a16="http://schemas.microsoft.com/office/drawing/2014/main" id="{BBB0E468-375A-A74A-AD5E-EDC93E485E78}"/>
              </a:ext>
            </a:extLst>
          </p:cNvPr>
          <p:cNvSpPr>
            <a:spLocks noGrp="1"/>
          </p:cNvSpPr>
          <p:nvPr>
            <p:ph type="body" sz="quarter" idx="13"/>
          </p:nvPr>
        </p:nvSpPr>
        <p:spPr>
          <a:xfrm>
            <a:off x="4370387" y="3818966"/>
            <a:ext cx="1589088" cy="2453246"/>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6" name="Text Placeholder 2">
            <a:extLst>
              <a:ext uri="{FF2B5EF4-FFF2-40B4-BE49-F238E27FC236}">
                <a16:creationId xmlns:a16="http://schemas.microsoft.com/office/drawing/2014/main" id="{23306775-7E51-4F44-B99E-7E1D443B99E3}"/>
              </a:ext>
            </a:extLst>
          </p:cNvPr>
          <p:cNvSpPr>
            <a:spLocks noGrp="1"/>
          </p:cNvSpPr>
          <p:nvPr>
            <p:ph type="body" sz="quarter" idx="14"/>
          </p:nvPr>
        </p:nvSpPr>
        <p:spPr>
          <a:xfrm>
            <a:off x="7192963" y="3818965"/>
            <a:ext cx="1584325" cy="24532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7" name="Text Placeholder 2">
            <a:extLst>
              <a:ext uri="{FF2B5EF4-FFF2-40B4-BE49-F238E27FC236}">
                <a16:creationId xmlns:a16="http://schemas.microsoft.com/office/drawing/2014/main" id="{F1E6FE8E-4450-8545-9451-92092591B45E}"/>
              </a:ext>
            </a:extLst>
          </p:cNvPr>
          <p:cNvSpPr>
            <a:spLocks noGrp="1"/>
          </p:cNvSpPr>
          <p:nvPr>
            <p:ph type="body" sz="quarter" idx="15"/>
          </p:nvPr>
        </p:nvSpPr>
        <p:spPr>
          <a:xfrm>
            <a:off x="10013950" y="968188"/>
            <a:ext cx="1595438"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8" name="Text Placeholder 2">
            <a:extLst>
              <a:ext uri="{FF2B5EF4-FFF2-40B4-BE49-F238E27FC236}">
                <a16:creationId xmlns:a16="http://schemas.microsoft.com/office/drawing/2014/main" id="{B006F60D-85D6-E049-BDFC-888F7E8E95E3}"/>
              </a:ext>
            </a:extLst>
          </p:cNvPr>
          <p:cNvSpPr>
            <a:spLocks noGrp="1"/>
          </p:cNvSpPr>
          <p:nvPr>
            <p:ph type="body" sz="quarter" idx="16"/>
          </p:nvPr>
        </p:nvSpPr>
        <p:spPr>
          <a:xfrm>
            <a:off x="10013950" y="3832412"/>
            <a:ext cx="1595438" cy="2439800"/>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9" name="Text Placeholder 2">
            <a:extLst>
              <a:ext uri="{FF2B5EF4-FFF2-40B4-BE49-F238E27FC236}">
                <a16:creationId xmlns:a16="http://schemas.microsoft.com/office/drawing/2014/main" id="{CC8AF00F-83DA-104D-A2BF-D2C439FE9BB3}"/>
              </a:ext>
            </a:extLst>
          </p:cNvPr>
          <p:cNvSpPr>
            <a:spLocks noGrp="1"/>
          </p:cNvSpPr>
          <p:nvPr>
            <p:ph type="body" sz="quarter" idx="17" hasCustomPrompt="1"/>
          </p:nvPr>
        </p:nvSpPr>
        <p:spPr>
          <a:xfrm>
            <a:off x="4370387" y="585789"/>
            <a:ext cx="1587600"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a:t>1</a:t>
            </a:r>
          </a:p>
        </p:txBody>
      </p:sp>
      <p:sp>
        <p:nvSpPr>
          <p:cNvPr id="10" name="Text Placeholder 2">
            <a:extLst>
              <a:ext uri="{FF2B5EF4-FFF2-40B4-BE49-F238E27FC236}">
                <a16:creationId xmlns:a16="http://schemas.microsoft.com/office/drawing/2014/main" id="{24A44678-F325-7746-8C84-E6F44D505769}"/>
              </a:ext>
            </a:extLst>
          </p:cNvPr>
          <p:cNvSpPr>
            <a:spLocks noGrp="1"/>
          </p:cNvSpPr>
          <p:nvPr>
            <p:ph type="body" sz="quarter" idx="18" hasCustomPrompt="1"/>
          </p:nvPr>
        </p:nvSpPr>
        <p:spPr>
          <a:xfrm>
            <a:off x="7192962" y="585789"/>
            <a:ext cx="1584326"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a:t>2</a:t>
            </a:r>
          </a:p>
        </p:txBody>
      </p:sp>
      <p:sp>
        <p:nvSpPr>
          <p:cNvPr id="12" name="Text Placeholder 2">
            <a:extLst>
              <a:ext uri="{FF2B5EF4-FFF2-40B4-BE49-F238E27FC236}">
                <a16:creationId xmlns:a16="http://schemas.microsoft.com/office/drawing/2014/main" id="{0EF3CCAA-003D-324C-9FAA-5B5DC19336A2}"/>
              </a:ext>
            </a:extLst>
          </p:cNvPr>
          <p:cNvSpPr>
            <a:spLocks noGrp="1"/>
          </p:cNvSpPr>
          <p:nvPr>
            <p:ph type="body" sz="quarter" idx="19" hasCustomPrompt="1"/>
          </p:nvPr>
        </p:nvSpPr>
        <p:spPr>
          <a:xfrm>
            <a:off x="10013950" y="585789"/>
            <a:ext cx="1595438"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a:t>3</a:t>
            </a:r>
          </a:p>
        </p:txBody>
      </p:sp>
      <p:sp>
        <p:nvSpPr>
          <p:cNvPr id="13" name="Text Placeholder 2">
            <a:extLst>
              <a:ext uri="{FF2B5EF4-FFF2-40B4-BE49-F238E27FC236}">
                <a16:creationId xmlns:a16="http://schemas.microsoft.com/office/drawing/2014/main" id="{C2BCACD0-0017-9A49-9325-DCBC40CB2C2D}"/>
              </a:ext>
            </a:extLst>
          </p:cNvPr>
          <p:cNvSpPr>
            <a:spLocks noGrp="1"/>
          </p:cNvSpPr>
          <p:nvPr>
            <p:ph type="body" sz="quarter" idx="20" hasCustomPrompt="1"/>
          </p:nvPr>
        </p:nvSpPr>
        <p:spPr>
          <a:xfrm>
            <a:off x="4371875" y="3442448"/>
            <a:ext cx="1587600"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a:t>4</a:t>
            </a:r>
          </a:p>
        </p:txBody>
      </p:sp>
      <p:sp>
        <p:nvSpPr>
          <p:cNvPr id="14" name="Text Placeholder 2">
            <a:extLst>
              <a:ext uri="{FF2B5EF4-FFF2-40B4-BE49-F238E27FC236}">
                <a16:creationId xmlns:a16="http://schemas.microsoft.com/office/drawing/2014/main" id="{E251C719-BC21-8C4B-9DBC-6E80CFA162A9}"/>
              </a:ext>
            </a:extLst>
          </p:cNvPr>
          <p:cNvSpPr>
            <a:spLocks noGrp="1"/>
          </p:cNvSpPr>
          <p:nvPr>
            <p:ph type="body" sz="quarter" idx="21" hasCustomPrompt="1"/>
          </p:nvPr>
        </p:nvSpPr>
        <p:spPr>
          <a:xfrm>
            <a:off x="7198939" y="3442447"/>
            <a:ext cx="1584326"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a:t>5</a:t>
            </a:r>
          </a:p>
        </p:txBody>
      </p:sp>
      <p:sp>
        <p:nvSpPr>
          <p:cNvPr id="15" name="Text Placeholder 2">
            <a:extLst>
              <a:ext uri="{FF2B5EF4-FFF2-40B4-BE49-F238E27FC236}">
                <a16:creationId xmlns:a16="http://schemas.microsoft.com/office/drawing/2014/main" id="{F4273179-F1BC-0844-A024-D6A32BBE630E}"/>
              </a:ext>
            </a:extLst>
          </p:cNvPr>
          <p:cNvSpPr>
            <a:spLocks noGrp="1"/>
          </p:cNvSpPr>
          <p:nvPr>
            <p:ph type="body" sz="quarter" idx="22" hasCustomPrompt="1"/>
          </p:nvPr>
        </p:nvSpPr>
        <p:spPr>
          <a:xfrm>
            <a:off x="10013950" y="3453944"/>
            <a:ext cx="1595438"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a:t>6</a:t>
            </a:r>
          </a:p>
        </p:txBody>
      </p:sp>
      <p:sp>
        <p:nvSpPr>
          <p:cNvPr id="17" name="Text Placeholder 16">
            <a:extLst>
              <a:ext uri="{FF2B5EF4-FFF2-40B4-BE49-F238E27FC236}">
                <a16:creationId xmlns:a16="http://schemas.microsoft.com/office/drawing/2014/main" id="{A6C6A35A-94DF-F144-AECD-CDD578CC4A7D}"/>
              </a:ext>
            </a:extLst>
          </p:cNvPr>
          <p:cNvSpPr>
            <a:spLocks noGrp="1"/>
          </p:cNvSpPr>
          <p:nvPr>
            <p:ph type="body" sz="quarter" idx="23"/>
          </p:nvPr>
        </p:nvSpPr>
        <p:spPr>
          <a:xfrm>
            <a:off x="584200" y="1436688"/>
            <a:ext cx="2538413" cy="1249573"/>
          </a:xfrm>
        </p:spPr>
        <p:txBody>
          <a:bodyPr/>
          <a:lstStyle>
            <a:lvl1pPr marL="0" indent="0">
              <a:buNone/>
              <a:defRPr sz="1400">
                <a:solidFill>
                  <a:schemeClr val="tx1"/>
                </a:solidFill>
              </a:defRPr>
            </a:lvl1pPr>
            <a:lvl2pPr marL="228600" indent="0">
              <a:buNone/>
              <a:defRPr sz="1400">
                <a:solidFill>
                  <a:schemeClr val="tx1"/>
                </a:solidFill>
              </a:defRPr>
            </a:lvl2pPr>
            <a:lvl3pPr marL="457200" indent="0">
              <a:buNone/>
              <a:defRPr sz="1400">
                <a:solidFill>
                  <a:schemeClr val="tx1"/>
                </a:solidFill>
              </a:defRPr>
            </a:lvl3pPr>
            <a:lvl4pPr marL="661988" indent="0">
              <a:buNone/>
              <a:defRPr sz="1400">
                <a:solidFill>
                  <a:schemeClr val="tx1"/>
                </a:solidFill>
              </a:defRPr>
            </a:lvl4pPr>
            <a:lvl5pPr marL="855663" indent="0">
              <a:buNone/>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4328379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0" pos="1967">
          <p15:clr>
            <a:srgbClr val="A4A3A4"/>
          </p15:clr>
        </p15:guide>
        <p15:guide id="11" pos="2150">
          <p15:clr>
            <a:srgbClr val="A4A3A4"/>
          </p15:clr>
        </p15:guide>
        <p15:guide id="12" pos="2561">
          <p15:clr>
            <a:srgbClr val="A4A3A4"/>
          </p15:clr>
        </p15:guide>
        <p15:guide id="13" pos="2744">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8" orient="horz" pos="905">
          <p15:clr>
            <a:srgbClr val="5ACBF0"/>
          </p15:clr>
        </p15:guide>
        <p15:guide id="30" orient="horz" pos="288">
          <p15:clr>
            <a:srgbClr val="5ACBF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412099843"/>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le and text side by side multi colum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a:t>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13" name="Text Placeholder 12">
            <a:extLst>
              <a:ext uri="{FF2B5EF4-FFF2-40B4-BE49-F238E27FC236}">
                <a16:creationId xmlns:a16="http://schemas.microsoft.com/office/drawing/2014/main" id="{5A7F7DDB-BF21-0B40-8DBB-D5BC0B4C25FC}"/>
              </a:ext>
            </a:extLst>
          </p:cNvPr>
          <p:cNvSpPr>
            <a:spLocks noGrp="1"/>
          </p:cNvSpPr>
          <p:nvPr>
            <p:ph type="body" sz="quarter" idx="12" hasCustomPrompt="1"/>
          </p:nvPr>
        </p:nvSpPr>
        <p:spPr>
          <a:xfrm>
            <a:off x="4941888" y="125801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err="1"/>
              <a:t>Firstname</a:t>
            </a:r>
            <a:r>
              <a:rPr lang="en-US"/>
              <a:t> </a:t>
            </a:r>
            <a:r>
              <a:rPr lang="en-US" err="1"/>
              <a:t>Lastname</a:t>
            </a:r>
            <a:endParaRPr lang="en-US"/>
          </a:p>
          <a:p>
            <a:pPr lvl="1"/>
            <a:r>
              <a:rPr lang="en-US"/>
              <a:t>Title</a:t>
            </a:r>
          </a:p>
          <a:p>
            <a:pPr lvl="1"/>
            <a:endParaRPr lang="en-US"/>
          </a:p>
          <a:p>
            <a:pPr lvl="1"/>
            <a:r>
              <a:rPr lang="en-US"/>
              <a:t>m: xxx-xxx-</a:t>
            </a:r>
            <a:r>
              <a:rPr lang="en-US" err="1"/>
              <a:t>xxxx</a:t>
            </a:r>
            <a:endParaRPr lang="en-US"/>
          </a:p>
          <a:p>
            <a:pPr lvl="1"/>
            <a:r>
              <a:rPr lang="en-US"/>
              <a:t>t: xxx-xxx-</a:t>
            </a:r>
            <a:r>
              <a:rPr lang="en-US" err="1"/>
              <a:t>xxxx</a:t>
            </a:r>
            <a:endParaRPr lang="en-US"/>
          </a:p>
          <a:p>
            <a:pPr lvl="1"/>
            <a:r>
              <a:rPr lang="en-US"/>
              <a:t>e: </a:t>
            </a:r>
            <a:r>
              <a:rPr lang="en-US" err="1"/>
              <a:t>xxxxxxxxxxxxxxxxx@microsoft.com</a:t>
            </a:r>
            <a:endParaRPr lang="en-US"/>
          </a:p>
        </p:txBody>
      </p:sp>
      <p:sp>
        <p:nvSpPr>
          <p:cNvPr id="14" name="Text Placeholder 12">
            <a:extLst>
              <a:ext uri="{FF2B5EF4-FFF2-40B4-BE49-F238E27FC236}">
                <a16:creationId xmlns:a16="http://schemas.microsoft.com/office/drawing/2014/main" id="{4BDDDD90-9BFD-D94C-A026-A013126F234B}"/>
              </a:ext>
            </a:extLst>
          </p:cNvPr>
          <p:cNvSpPr>
            <a:spLocks noGrp="1"/>
          </p:cNvSpPr>
          <p:nvPr>
            <p:ph type="body" sz="quarter" idx="13" hasCustomPrompt="1"/>
          </p:nvPr>
        </p:nvSpPr>
        <p:spPr>
          <a:xfrm>
            <a:off x="8688288" y="125801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err="1"/>
              <a:t>Firstname</a:t>
            </a:r>
            <a:r>
              <a:rPr lang="en-US"/>
              <a:t> </a:t>
            </a:r>
            <a:r>
              <a:rPr lang="en-US" err="1"/>
              <a:t>Lastname</a:t>
            </a:r>
            <a:endParaRPr lang="en-US"/>
          </a:p>
          <a:p>
            <a:pPr lvl="1"/>
            <a:r>
              <a:rPr lang="en-US"/>
              <a:t>Title</a:t>
            </a:r>
          </a:p>
          <a:p>
            <a:pPr lvl="1"/>
            <a:endParaRPr lang="en-US"/>
          </a:p>
          <a:p>
            <a:pPr lvl="1"/>
            <a:r>
              <a:rPr lang="en-US"/>
              <a:t>m: xxx-xxx-</a:t>
            </a:r>
            <a:r>
              <a:rPr lang="en-US" err="1"/>
              <a:t>xxxx</a:t>
            </a:r>
            <a:endParaRPr lang="en-US"/>
          </a:p>
          <a:p>
            <a:pPr lvl="1"/>
            <a:r>
              <a:rPr lang="en-US"/>
              <a:t>t: xxx-xxx-</a:t>
            </a:r>
            <a:r>
              <a:rPr lang="en-US" err="1"/>
              <a:t>xxxx</a:t>
            </a:r>
            <a:endParaRPr lang="en-US"/>
          </a:p>
          <a:p>
            <a:pPr lvl="1"/>
            <a:r>
              <a:rPr lang="en-US"/>
              <a:t>e: </a:t>
            </a:r>
            <a:r>
              <a:rPr lang="en-US" err="1"/>
              <a:t>xxxxxxxxxxxxxxxxx@microsoft.com</a:t>
            </a:r>
            <a:endParaRPr lang="en-US"/>
          </a:p>
        </p:txBody>
      </p:sp>
      <p:sp>
        <p:nvSpPr>
          <p:cNvPr id="15" name="Text Placeholder 12">
            <a:extLst>
              <a:ext uri="{FF2B5EF4-FFF2-40B4-BE49-F238E27FC236}">
                <a16:creationId xmlns:a16="http://schemas.microsoft.com/office/drawing/2014/main" id="{232B6EB5-03C8-914E-9180-000AE9B40A6D}"/>
              </a:ext>
            </a:extLst>
          </p:cNvPr>
          <p:cNvSpPr>
            <a:spLocks noGrp="1"/>
          </p:cNvSpPr>
          <p:nvPr>
            <p:ph type="body" sz="quarter" idx="14" hasCustomPrompt="1"/>
          </p:nvPr>
        </p:nvSpPr>
        <p:spPr>
          <a:xfrm>
            <a:off x="4941988" y="296068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err="1"/>
              <a:t>Firstname</a:t>
            </a:r>
            <a:r>
              <a:rPr lang="en-US"/>
              <a:t> </a:t>
            </a:r>
            <a:r>
              <a:rPr lang="en-US" err="1"/>
              <a:t>Lastname</a:t>
            </a:r>
            <a:endParaRPr lang="en-US"/>
          </a:p>
          <a:p>
            <a:pPr lvl="1"/>
            <a:r>
              <a:rPr lang="en-US"/>
              <a:t>Title</a:t>
            </a:r>
          </a:p>
          <a:p>
            <a:pPr lvl="1"/>
            <a:endParaRPr lang="en-US"/>
          </a:p>
          <a:p>
            <a:pPr lvl="1"/>
            <a:r>
              <a:rPr lang="en-US"/>
              <a:t>m: xxx-xxx-</a:t>
            </a:r>
            <a:r>
              <a:rPr lang="en-US" err="1"/>
              <a:t>xxxx</a:t>
            </a:r>
            <a:endParaRPr lang="en-US"/>
          </a:p>
          <a:p>
            <a:pPr lvl="1"/>
            <a:r>
              <a:rPr lang="en-US"/>
              <a:t>t: xxx-xxx-</a:t>
            </a:r>
            <a:r>
              <a:rPr lang="en-US" err="1"/>
              <a:t>xxxx</a:t>
            </a:r>
            <a:endParaRPr lang="en-US"/>
          </a:p>
          <a:p>
            <a:pPr lvl="1"/>
            <a:r>
              <a:rPr lang="en-US"/>
              <a:t>e: </a:t>
            </a:r>
            <a:r>
              <a:rPr lang="en-US" err="1"/>
              <a:t>xxxxxxxxxxxxxxxxx@microsoft.com</a:t>
            </a:r>
            <a:endParaRPr lang="en-US"/>
          </a:p>
        </p:txBody>
      </p:sp>
      <p:sp>
        <p:nvSpPr>
          <p:cNvPr id="16" name="Text Placeholder 12">
            <a:extLst>
              <a:ext uri="{FF2B5EF4-FFF2-40B4-BE49-F238E27FC236}">
                <a16:creationId xmlns:a16="http://schemas.microsoft.com/office/drawing/2014/main" id="{E05CAB66-4649-1E49-8948-4B95A4DA20C6}"/>
              </a:ext>
            </a:extLst>
          </p:cNvPr>
          <p:cNvSpPr>
            <a:spLocks noGrp="1"/>
          </p:cNvSpPr>
          <p:nvPr>
            <p:ph type="body" sz="quarter" idx="15" hasCustomPrompt="1"/>
          </p:nvPr>
        </p:nvSpPr>
        <p:spPr>
          <a:xfrm>
            <a:off x="8688388" y="296068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err="1"/>
              <a:t>Firstname</a:t>
            </a:r>
            <a:r>
              <a:rPr lang="en-US"/>
              <a:t> </a:t>
            </a:r>
            <a:r>
              <a:rPr lang="en-US" err="1"/>
              <a:t>Lastname</a:t>
            </a:r>
            <a:endParaRPr lang="en-US"/>
          </a:p>
          <a:p>
            <a:pPr lvl="1"/>
            <a:r>
              <a:rPr lang="en-US"/>
              <a:t>Title</a:t>
            </a:r>
          </a:p>
          <a:p>
            <a:pPr lvl="1"/>
            <a:endParaRPr lang="en-US"/>
          </a:p>
          <a:p>
            <a:pPr lvl="1"/>
            <a:r>
              <a:rPr lang="en-US"/>
              <a:t>m: xxx-xxx-</a:t>
            </a:r>
            <a:r>
              <a:rPr lang="en-US" err="1"/>
              <a:t>xxxx</a:t>
            </a:r>
            <a:endParaRPr lang="en-US"/>
          </a:p>
          <a:p>
            <a:pPr lvl="1"/>
            <a:r>
              <a:rPr lang="en-US"/>
              <a:t>t: xxx-xxx-</a:t>
            </a:r>
            <a:r>
              <a:rPr lang="en-US" err="1"/>
              <a:t>xxxx</a:t>
            </a:r>
            <a:endParaRPr lang="en-US"/>
          </a:p>
          <a:p>
            <a:pPr lvl="1"/>
            <a:r>
              <a:rPr lang="en-US"/>
              <a:t>e: </a:t>
            </a:r>
            <a:r>
              <a:rPr lang="en-US" err="1"/>
              <a:t>xxxxxxxxxxxxxxxxx@microsoft.com</a:t>
            </a:r>
            <a:endParaRPr lang="en-US"/>
          </a:p>
        </p:txBody>
      </p:sp>
      <p:sp>
        <p:nvSpPr>
          <p:cNvPr id="17" name="Text Placeholder 12">
            <a:extLst>
              <a:ext uri="{FF2B5EF4-FFF2-40B4-BE49-F238E27FC236}">
                <a16:creationId xmlns:a16="http://schemas.microsoft.com/office/drawing/2014/main" id="{42F89A67-E82E-F843-9DEB-23D191BCA6DA}"/>
              </a:ext>
            </a:extLst>
          </p:cNvPr>
          <p:cNvSpPr>
            <a:spLocks noGrp="1"/>
          </p:cNvSpPr>
          <p:nvPr>
            <p:ph type="body" sz="quarter" idx="16" hasCustomPrompt="1"/>
          </p:nvPr>
        </p:nvSpPr>
        <p:spPr>
          <a:xfrm>
            <a:off x="4941988" y="4545013"/>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err="1"/>
              <a:t>Firstname</a:t>
            </a:r>
            <a:r>
              <a:rPr lang="en-US"/>
              <a:t> </a:t>
            </a:r>
            <a:r>
              <a:rPr lang="en-US" err="1"/>
              <a:t>Lastname</a:t>
            </a:r>
            <a:endParaRPr lang="en-US"/>
          </a:p>
          <a:p>
            <a:pPr lvl="1"/>
            <a:r>
              <a:rPr lang="en-US"/>
              <a:t>Title</a:t>
            </a:r>
          </a:p>
          <a:p>
            <a:pPr lvl="1"/>
            <a:endParaRPr lang="en-US"/>
          </a:p>
          <a:p>
            <a:pPr lvl="1"/>
            <a:r>
              <a:rPr lang="en-US"/>
              <a:t>m: xxx-xxx-</a:t>
            </a:r>
            <a:r>
              <a:rPr lang="en-US" err="1"/>
              <a:t>xxxx</a:t>
            </a:r>
            <a:endParaRPr lang="en-US"/>
          </a:p>
          <a:p>
            <a:pPr lvl="1"/>
            <a:r>
              <a:rPr lang="en-US"/>
              <a:t>t: xxx-xxx-</a:t>
            </a:r>
            <a:r>
              <a:rPr lang="en-US" err="1"/>
              <a:t>xxxx</a:t>
            </a:r>
            <a:endParaRPr lang="en-US"/>
          </a:p>
          <a:p>
            <a:pPr lvl="1"/>
            <a:r>
              <a:rPr lang="en-US"/>
              <a:t>e: </a:t>
            </a:r>
            <a:r>
              <a:rPr lang="en-US" err="1"/>
              <a:t>xxxxxxxxxxxxxxxxx@microsoft.com</a:t>
            </a:r>
            <a:endParaRPr lang="en-US"/>
          </a:p>
        </p:txBody>
      </p:sp>
      <p:sp>
        <p:nvSpPr>
          <p:cNvPr id="18" name="Text Placeholder 12">
            <a:extLst>
              <a:ext uri="{FF2B5EF4-FFF2-40B4-BE49-F238E27FC236}">
                <a16:creationId xmlns:a16="http://schemas.microsoft.com/office/drawing/2014/main" id="{0B8598BC-5AC5-AD4D-A8E2-20CD9CD176BF}"/>
              </a:ext>
            </a:extLst>
          </p:cNvPr>
          <p:cNvSpPr>
            <a:spLocks noGrp="1"/>
          </p:cNvSpPr>
          <p:nvPr>
            <p:ph type="body" sz="quarter" idx="17" hasCustomPrompt="1"/>
          </p:nvPr>
        </p:nvSpPr>
        <p:spPr>
          <a:xfrm>
            <a:off x="8688388" y="4545013"/>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err="1"/>
              <a:t>Firstname</a:t>
            </a:r>
            <a:r>
              <a:rPr lang="en-US"/>
              <a:t> </a:t>
            </a:r>
            <a:r>
              <a:rPr lang="en-US" err="1"/>
              <a:t>Lastname</a:t>
            </a:r>
            <a:endParaRPr lang="en-US"/>
          </a:p>
          <a:p>
            <a:pPr lvl="1"/>
            <a:r>
              <a:rPr lang="en-US"/>
              <a:t>Title</a:t>
            </a:r>
          </a:p>
          <a:p>
            <a:pPr lvl="1"/>
            <a:endParaRPr lang="en-US"/>
          </a:p>
          <a:p>
            <a:pPr lvl="1"/>
            <a:r>
              <a:rPr lang="en-US"/>
              <a:t>m: xxx-xxx-</a:t>
            </a:r>
            <a:r>
              <a:rPr lang="en-US" err="1"/>
              <a:t>xxxx</a:t>
            </a:r>
            <a:endParaRPr lang="en-US"/>
          </a:p>
          <a:p>
            <a:pPr lvl="1"/>
            <a:r>
              <a:rPr lang="en-US"/>
              <a:t>t: xxx-xxx-</a:t>
            </a:r>
            <a:r>
              <a:rPr lang="en-US" err="1"/>
              <a:t>xxxx</a:t>
            </a:r>
            <a:endParaRPr lang="en-US"/>
          </a:p>
          <a:p>
            <a:pPr lvl="1"/>
            <a:r>
              <a:rPr lang="en-US"/>
              <a:t>e: </a:t>
            </a:r>
            <a:r>
              <a:rPr lang="en-US" err="1"/>
              <a:t>xxxxxxxxxxxxxxxxx@microsoft.com</a:t>
            </a:r>
            <a:endParaRPr lang="en-US"/>
          </a:p>
        </p:txBody>
      </p:sp>
    </p:spTree>
    <p:extLst>
      <p:ext uri="{BB962C8B-B14F-4D97-AF65-F5344CB8AC3E}">
        <p14:creationId xmlns:p14="http://schemas.microsoft.com/office/powerpoint/2010/main" val="1849001222"/>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30" pos="2376">
          <p15:clr>
            <a:srgbClr val="5ACBF0"/>
          </p15:clr>
        </p15:guide>
        <p15:guide id="31" pos="3113">
          <p15:clr>
            <a:srgbClr val="5ACBF0"/>
          </p15:clr>
        </p15:guide>
        <p15:guide id="32" pos="5473">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le and text side by side multi column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a:t>Resources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29" name="Text Placeholder 4">
            <a:extLst>
              <a:ext uri="{FF2B5EF4-FFF2-40B4-BE49-F238E27FC236}">
                <a16:creationId xmlns:a16="http://schemas.microsoft.com/office/drawing/2014/main" id="{8F144F22-0BD6-9648-A319-DDB697CF396B}"/>
              </a:ext>
            </a:extLst>
          </p:cNvPr>
          <p:cNvSpPr>
            <a:spLocks noGrp="1"/>
          </p:cNvSpPr>
          <p:nvPr>
            <p:ph type="body" sz="quarter" idx="12" hasCustomPrompt="1"/>
          </p:nvPr>
        </p:nvSpPr>
        <p:spPr>
          <a:xfrm>
            <a:off x="8688289" y="718472"/>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a:t>Resource type</a:t>
            </a:r>
          </a:p>
        </p:txBody>
      </p:sp>
      <p:sp>
        <p:nvSpPr>
          <p:cNvPr id="30" name="Text Placeholder 7">
            <a:extLst>
              <a:ext uri="{FF2B5EF4-FFF2-40B4-BE49-F238E27FC236}">
                <a16:creationId xmlns:a16="http://schemas.microsoft.com/office/drawing/2014/main" id="{5CF58F7B-2211-6646-985A-CAD949B1B5E7}"/>
              </a:ext>
            </a:extLst>
          </p:cNvPr>
          <p:cNvSpPr>
            <a:spLocks noGrp="1"/>
          </p:cNvSpPr>
          <p:nvPr>
            <p:ph type="body" sz="quarter" idx="13" hasCustomPrompt="1"/>
          </p:nvPr>
        </p:nvSpPr>
        <p:spPr>
          <a:xfrm>
            <a:off x="8688288" y="1346405"/>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a:t>Resource name</a:t>
            </a:r>
          </a:p>
          <a:p>
            <a:pPr lvl="0"/>
            <a:r>
              <a:rPr lang="en-US"/>
              <a:t>Resource name</a:t>
            </a:r>
          </a:p>
        </p:txBody>
      </p:sp>
      <p:sp>
        <p:nvSpPr>
          <p:cNvPr id="31" name="Text Placeholder 4">
            <a:extLst>
              <a:ext uri="{FF2B5EF4-FFF2-40B4-BE49-F238E27FC236}">
                <a16:creationId xmlns:a16="http://schemas.microsoft.com/office/drawing/2014/main" id="{405EE505-078A-9D4D-AB44-E74DDB284FDF}"/>
              </a:ext>
            </a:extLst>
          </p:cNvPr>
          <p:cNvSpPr>
            <a:spLocks noGrp="1"/>
          </p:cNvSpPr>
          <p:nvPr>
            <p:ph type="body" sz="quarter" idx="14" hasCustomPrompt="1"/>
          </p:nvPr>
        </p:nvSpPr>
        <p:spPr>
          <a:xfrm>
            <a:off x="4943872" y="718472"/>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a:t>Resource type</a:t>
            </a:r>
          </a:p>
        </p:txBody>
      </p:sp>
      <p:sp>
        <p:nvSpPr>
          <p:cNvPr id="32" name="Text Placeholder 7">
            <a:extLst>
              <a:ext uri="{FF2B5EF4-FFF2-40B4-BE49-F238E27FC236}">
                <a16:creationId xmlns:a16="http://schemas.microsoft.com/office/drawing/2014/main" id="{C8C6E084-6AAE-1F47-A359-962769636923}"/>
              </a:ext>
            </a:extLst>
          </p:cNvPr>
          <p:cNvSpPr>
            <a:spLocks noGrp="1"/>
          </p:cNvSpPr>
          <p:nvPr>
            <p:ph type="body" sz="quarter" idx="15" hasCustomPrompt="1"/>
          </p:nvPr>
        </p:nvSpPr>
        <p:spPr>
          <a:xfrm>
            <a:off x="4943871" y="1346405"/>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a:t>Resource name</a:t>
            </a:r>
          </a:p>
          <a:p>
            <a:pPr lvl="0"/>
            <a:r>
              <a:rPr lang="en-US"/>
              <a:t>Resource name</a:t>
            </a:r>
          </a:p>
        </p:txBody>
      </p:sp>
      <p:sp>
        <p:nvSpPr>
          <p:cNvPr id="33" name="Text Placeholder 4">
            <a:extLst>
              <a:ext uri="{FF2B5EF4-FFF2-40B4-BE49-F238E27FC236}">
                <a16:creationId xmlns:a16="http://schemas.microsoft.com/office/drawing/2014/main" id="{1028C337-4BBC-0847-9E7B-072AA5006B67}"/>
              </a:ext>
            </a:extLst>
          </p:cNvPr>
          <p:cNvSpPr>
            <a:spLocks noGrp="1"/>
          </p:cNvSpPr>
          <p:nvPr>
            <p:ph type="body" sz="quarter" idx="16" hasCustomPrompt="1"/>
          </p:nvPr>
        </p:nvSpPr>
        <p:spPr>
          <a:xfrm>
            <a:off x="8688388" y="2528888"/>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a:t>Resource type</a:t>
            </a:r>
          </a:p>
        </p:txBody>
      </p:sp>
      <p:sp>
        <p:nvSpPr>
          <p:cNvPr id="34" name="Text Placeholder 7">
            <a:extLst>
              <a:ext uri="{FF2B5EF4-FFF2-40B4-BE49-F238E27FC236}">
                <a16:creationId xmlns:a16="http://schemas.microsoft.com/office/drawing/2014/main" id="{3CA908C0-CC26-994C-BCBB-16677F403D53}"/>
              </a:ext>
            </a:extLst>
          </p:cNvPr>
          <p:cNvSpPr>
            <a:spLocks noGrp="1"/>
          </p:cNvSpPr>
          <p:nvPr>
            <p:ph type="body" sz="quarter" idx="17" hasCustomPrompt="1"/>
          </p:nvPr>
        </p:nvSpPr>
        <p:spPr>
          <a:xfrm>
            <a:off x="8688387" y="3156821"/>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a:t>Resource name</a:t>
            </a:r>
          </a:p>
          <a:p>
            <a:pPr lvl="0"/>
            <a:r>
              <a:rPr lang="en-US"/>
              <a:t>Resource name</a:t>
            </a:r>
          </a:p>
        </p:txBody>
      </p:sp>
      <p:sp>
        <p:nvSpPr>
          <p:cNvPr id="35" name="Text Placeholder 4">
            <a:extLst>
              <a:ext uri="{FF2B5EF4-FFF2-40B4-BE49-F238E27FC236}">
                <a16:creationId xmlns:a16="http://schemas.microsoft.com/office/drawing/2014/main" id="{2DF3FE50-082A-0948-BD94-1E474F8B6650}"/>
              </a:ext>
            </a:extLst>
          </p:cNvPr>
          <p:cNvSpPr>
            <a:spLocks noGrp="1"/>
          </p:cNvSpPr>
          <p:nvPr>
            <p:ph type="body" sz="quarter" idx="18" hasCustomPrompt="1"/>
          </p:nvPr>
        </p:nvSpPr>
        <p:spPr>
          <a:xfrm>
            <a:off x="4943971" y="2528888"/>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a:t>Resource type</a:t>
            </a:r>
          </a:p>
        </p:txBody>
      </p:sp>
      <p:sp>
        <p:nvSpPr>
          <p:cNvPr id="36" name="Text Placeholder 7">
            <a:extLst>
              <a:ext uri="{FF2B5EF4-FFF2-40B4-BE49-F238E27FC236}">
                <a16:creationId xmlns:a16="http://schemas.microsoft.com/office/drawing/2014/main" id="{51B46850-7DCD-C045-8688-B3173EA7128A}"/>
              </a:ext>
            </a:extLst>
          </p:cNvPr>
          <p:cNvSpPr>
            <a:spLocks noGrp="1"/>
          </p:cNvSpPr>
          <p:nvPr>
            <p:ph type="body" sz="quarter" idx="19" hasCustomPrompt="1"/>
          </p:nvPr>
        </p:nvSpPr>
        <p:spPr>
          <a:xfrm>
            <a:off x="4943970" y="3156821"/>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a:t>Resource name</a:t>
            </a:r>
          </a:p>
          <a:p>
            <a:pPr lvl="0"/>
            <a:r>
              <a:rPr lang="en-US"/>
              <a:t>Resource name</a:t>
            </a:r>
          </a:p>
        </p:txBody>
      </p:sp>
      <p:sp>
        <p:nvSpPr>
          <p:cNvPr id="37" name="Text Placeholder 4">
            <a:extLst>
              <a:ext uri="{FF2B5EF4-FFF2-40B4-BE49-F238E27FC236}">
                <a16:creationId xmlns:a16="http://schemas.microsoft.com/office/drawing/2014/main" id="{2281B86D-86C4-EF4D-8E51-FA06DC5C129C}"/>
              </a:ext>
            </a:extLst>
          </p:cNvPr>
          <p:cNvSpPr>
            <a:spLocks noGrp="1"/>
          </p:cNvSpPr>
          <p:nvPr>
            <p:ph type="body" sz="quarter" idx="20" hasCustomPrompt="1"/>
          </p:nvPr>
        </p:nvSpPr>
        <p:spPr>
          <a:xfrm>
            <a:off x="8688388" y="4508500"/>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a:t>Resource type</a:t>
            </a:r>
          </a:p>
        </p:txBody>
      </p:sp>
      <p:sp>
        <p:nvSpPr>
          <p:cNvPr id="38" name="Text Placeholder 7">
            <a:extLst>
              <a:ext uri="{FF2B5EF4-FFF2-40B4-BE49-F238E27FC236}">
                <a16:creationId xmlns:a16="http://schemas.microsoft.com/office/drawing/2014/main" id="{CD7C6A60-8B27-F941-BE59-3393319E04A8}"/>
              </a:ext>
            </a:extLst>
          </p:cNvPr>
          <p:cNvSpPr>
            <a:spLocks noGrp="1"/>
          </p:cNvSpPr>
          <p:nvPr>
            <p:ph type="body" sz="quarter" idx="21" hasCustomPrompt="1"/>
          </p:nvPr>
        </p:nvSpPr>
        <p:spPr>
          <a:xfrm>
            <a:off x="8688387" y="5136433"/>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a:t>Resource name</a:t>
            </a:r>
          </a:p>
          <a:p>
            <a:pPr lvl="0"/>
            <a:r>
              <a:rPr lang="en-US"/>
              <a:t>Resource name</a:t>
            </a:r>
          </a:p>
        </p:txBody>
      </p:sp>
      <p:sp>
        <p:nvSpPr>
          <p:cNvPr id="39" name="Text Placeholder 4">
            <a:extLst>
              <a:ext uri="{FF2B5EF4-FFF2-40B4-BE49-F238E27FC236}">
                <a16:creationId xmlns:a16="http://schemas.microsoft.com/office/drawing/2014/main" id="{65525191-F6B4-544C-B681-5D4D7614A715}"/>
              </a:ext>
            </a:extLst>
          </p:cNvPr>
          <p:cNvSpPr>
            <a:spLocks noGrp="1"/>
          </p:cNvSpPr>
          <p:nvPr>
            <p:ph type="body" sz="quarter" idx="22" hasCustomPrompt="1"/>
          </p:nvPr>
        </p:nvSpPr>
        <p:spPr>
          <a:xfrm>
            <a:off x="4943971" y="4508500"/>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a:t>Resource type</a:t>
            </a:r>
          </a:p>
        </p:txBody>
      </p:sp>
      <p:sp>
        <p:nvSpPr>
          <p:cNvPr id="40" name="Text Placeholder 7">
            <a:extLst>
              <a:ext uri="{FF2B5EF4-FFF2-40B4-BE49-F238E27FC236}">
                <a16:creationId xmlns:a16="http://schemas.microsoft.com/office/drawing/2014/main" id="{382BF458-E658-2448-A63F-544B4E757619}"/>
              </a:ext>
            </a:extLst>
          </p:cNvPr>
          <p:cNvSpPr>
            <a:spLocks noGrp="1"/>
          </p:cNvSpPr>
          <p:nvPr>
            <p:ph type="body" sz="quarter" idx="23" hasCustomPrompt="1"/>
          </p:nvPr>
        </p:nvSpPr>
        <p:spPr>
          <a:xfrm>
            <a:off x="4943970" y="5136433"/>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a:t>Resource name</a:t>
            </a:r>
          </a:p>
          <a:p>
            <a:pPr lvl="0"/>
            <a:r>
              <a:rPr lang="en-US"/>
              <a:t>Resource name</a:t>
            </a:r>
          </a:p>
        </p:txBody>
      </p:sp>
    </p:spTree>
    <p:extLst>
      <p:ext uri="{BB962C8B-B14F-4D97-AF65-F5344CB8AC3E}">
        <p14:creationId xmlns:p14="http://schemas.microsoft.com/office/powerpoint/2010/main" val="3595155828"/>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30" pos="2376">
          <p15:clr>
            <a:srgbClr val="5ACBF0"/>
          </p15:clr>
        </p15:guide>
        <p15:guide id="31" pos="3113">
          <p15:clr>
            <a:srgbClr val="5ACBF0"/>
          </p15:clr>
        </p15:guide>
        <p15:guide id="32" pos="5473">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_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75747"/>
          </a:xfrm>
        </p:spPr>
        <p:txBody>
          <a:bodyPr anchor="t">
            <a:noAutofit/>
          </a:bodyPr>
          <a:lstStyle>
            <a:lvl1pPr>
              <a:defRPr>
                <a:solidFill>
                  <a:schemeClr val="accent3"/>
                </a:solidFill>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hasCustomPrompt="1"/>
          </p:nvPr>
        </p:nvSpPr>
        <p:spPr>
          <a:xfrm>
            <a:off x="584200" y="1286005"/>
            <a:ext cx="3187700" cy="4983033"/>
          </a:xfrm>
        </p:spPr>
        <p:txBody>
          <a:bodyPr anchor="t">
            <a:noAutofit/>
          </a:bodyPr>
          <a:lstStyle>
            <a:lvl1pPr marL="0" indent="0">
              <a:spcAft>
                <a:spcPts val="600"/>
              </a:spcAft>
              <a:buFont typeface="Wingdings" panose="05000000000000000000" pitchFamily="2" charset="2"/>
              <a:buNone/>
              <a:defRPr sz="2000">
                <a:solidFill>
                  <a:schemeClr val="bg1"/>
                </a:solidFill>
              </a:defRPr>
            </a:lvl1pPr>
          </a:lstStyle>
          <a:p>
            <a:pPr lvl="0"/>
            <a:r>
              <a:rPr lang="en-US"/>
              <a:t>Subtitle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64267501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783590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4200" y="585788"/>
            <a:ext cx="6088063" cy="608698"/>
          </a:xfrm>
        </p:spPr>
        <p:txBody>
          <a:bodyPr anchor="t">
            <a:noAutofit/>
          </a:bodyPr>
          <a:lstStyle>
            <a:lvl1pPr>
              <a:defRPr>
                <a:solidFill>
                  <a:schemeClr val="tx2"/>
                </a:solidFill>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8361404" y="585788"/>
            <a:ext cx="3247983" cy="5683249"/>
          </a:xfrm>
        </p:spPr>
        <p:txBody>
          <a:bodyPr anchor="t">
            <a:noAutofit/>
          </a:bodyPr>
          <a:lstStyle>
            <a:lvl1pPr marL="0" indent="0">
              <a:spcAft>
                <a:spcPts val="600"/>
              </a:spcAft>
              <a:buFont typeface="Wingdings" panose="05000000000000000000" pitchFamily="2" charset="2"/>
              <a:buNone/>
              <a:defRPr sz="2000">
                <a:solidFill>
                  <a:schemeClr val="bg1"/>
                </a:solidFill>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7" name="Text Placeholder 2">
            <a:extLst>
              <a:ext uri="{FF2B5EF4-FFF2-40B4-BE49-F238E27FC236}">
                <a16:creationId xmlns:a16="http://schemas.microsoft.com/office/drawing/2014/main" id="{731C9FF9-0EE9-A946-8C26-107C9EB0E78C}"/>
              </a:ext>
            </a:extLst>
          </p:cNvPr>
          <p:cNvSpPr>
            <a:spLocks noGrp="1"/>
          </p:cNvSpPr>
          <p:nvPr>
            <p:ph type="body" sz="quarter" idx="12"/>
          </p:nvPr>
        </p:nvSpPr>
        <p:spPr>
          <a:xfrm>
            <a:off x="584200" y="1196752"/>
            <a:ext cx="6088063" cy="2232247"/>
          </a:xfrm>
        </p:spPr>
        <p:txBody>
          <a:bodyPr anchor="t">
            <a:noAutofit/>
          </a:bodyPr>
          <a:lstStyle>
            <a:lvl1pPr marL="0" indent="0">
              <a:spcAft>
                <a:spcPts val="600"/>
              </a:spcAft>
              <a:buFont typeface="Wingdings" panose="05000000000000000000" pitchFamily="2" charset="2"/>
              <a:buNone/>
              <a:defRPr sz="20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2362621979"/>
      </p:ext>
    </p:extLst>
  </p:cSld>
  <p:clrMapOvr>
    <a:masterClrMapping/>
  </p:clrMapOvr>
  <p:transition>
    <p:fade/>
  </p:transition>
  <p:extLst>
    <p:ext uri="{DCECCB84-F9BA-43D5-87BE-67443E8EF086}">
      <p15:sldGuideLst xmlns:p15="http://schemas.microsoft.com/office/powerpoint/2012/main">
        <p15:guide id="13" pos="4929">
          <p15:clr>
            <a:srgbClr val="5ACBF0"/>
          </p15:clr>
        </p15:guide>
        <p15:guide id="29" orient="horz" pos="2160">
          <p15:clr>
            <a:srgbClr val="5ACBF0"/>
          </p15:clr>
        </p15:guide>
        <p15:guide id="30" pos="4566">
          <p15:clr>
            <a:srgbClr val="5ACBF0"/>
          </p15:clr>
        </p15:guide>
        <p15:guide id="31" pos="4203">
          <p15:clr>
            <a:srgbClr val="5ACBF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and text side by side 4">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noAutofit/>
          </a:bodyPr>
          <a:lstStyle>
            <a:lvl1pPr>
              <a:defRPr>
                <a:solidFill>
                  <a:schemeClr val="tx1"/>
                </a:solidFill>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noAutofit/>
          </a:bodyPr>
          <a:lstStyle>
            <a:lvl1pPr marL="0" indent="0">
              <a:spcAft>
                <a:spcPts val="600"/>
              </a:spcAft>
              <a:buFont typeface="Wingdings" panose="05000000000000000000" pitchFamily="2" charset="2"/>
              <a:buNone/>
              <a:defRPr>
                <a:solidFill>
                  <a:schemeClr val="tx1"/>
                </a:solidFill>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8322336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le and text side by side 5">
    <p:bg>
      <p:bgRef idx="1001">
        <a:schemeClr val="bg2"/>
      </p:bgRef>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28DDDE60-CF92-3E47-B933-9AD563CFC823}"/>
              </a:ext>
              <a:ext uri="{C183D7F6-B498-43B3-948B-1728B52AA6E4}">
                <adec:decorative xmlns:adec="http://schemas.microsoft.com/office/drawing/2017/decorative" val="1"/>
              </a:ext>
            </a:extLst>
          </p:cNvPr>
          <p:cNvCxnSpPr>
            <a:cxnSpLocks/>
          </p:cNvCxnSpPr>
          <p:nvPr userDrawn="1"/>
        </p:nvCxnSpPr>
        <p:spPr>
          <a:xfrm>
            <a:off x="6096000" y="1989442"/>
            <a:ext cx="0" cy="2879117"/>
          </a:xfrm>
          <a:prstGeom prst="line">
            <a:avLst/>
          </a:prstGeom>
          <a:ln w="2857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A9E8FB02-E25B-E14D-8924-32CC3949ADD1}"/>
              </a:ext>
            </a:extLst>
          </p:cNvPr>
          <p:cNvSpPr>
            <a:spLocks noGrp="1"/>
          </p:cNvSpPr>
          <p:nvPr>
            <p:ph type="title" hasCustomPrompt="1"/>
          </p:nvPr>
        </p:nvSpPr>
        <p:spPr>
          <a:xfrm>
            <a:off x="588263" y="585788"/>
            <a:ext cx="4894962" cy="5683250"/>
          </a:xfrm>
        </p:spPr>
        <p:txBody>
          <a:bodyPr anchor="ctr">
            <a:noAutofit/>
          </a:bodyPr>
          <a:lstStyle>
            <a:lvl1pPr>
              <a:defRPr>
                <a:solidFill>
                  <a:schemeClr val="accent3"/>
                </a:solidFill>
              </a:defRPr>
            </a:lvl1pPr>
          </a:lstStyle>
          <a:p>
            <a:r>
              <a:rPr lang="en-US"/>
              <a:t>Title</a:t>
            </a:r>
          </a:p>
        </p:txBody>
      </p:sp>
      <p:sp>
        <p:nvSpPr>
          <p:cNvPr id="6" name="Text Placeholder 2">
            <a:extLst>
              <a:ext uri="{FF2B5EF4-FFF2-40B4-BE49-F238E27FC236}">
                <a16:creationId xmlns:a16="http://schemas.microsoft.com/office/drawing/2014/main" id="{C74FD3CD-1AFC-E14A-A565-37F4D59C5377}"/>
              </a:ext>
            </a:extLst>
          </p:cNvPr>
          <p:cNvSpPr>
            <a:spLocks noGrp="1"/>
          </p:cNvSpPr>
          <p:nvPr>
            <p:ph type="body" sz="quarter" idx="11"/>
          </p:nvPr>
        </p:nvSpPr>
        <p:spPr>
          <a:xfrm>
            <a:off x="6672262" y="585788"/>
            <a:ext cx="4937125" cy="5683249"/>
          </a:xfrm>
        </p:spPr>
        <p:txBody>
          <a:bodyPr anchor="ctr">
            <a:noAutofit/>
          </a:bodyPr>
          <a:lstStyle>
            <a:lvl1pPr marL="0" indent="0">
              <a:spcAft>
                <a:spcPts val="600"/>
              </a:spcAft>
              <a:buFont typeface="Wingdings" panose="05000000000000000000" pitchFamily="2" charset="2"/>
              <a:buNone/>
              <a:defRPr>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334460695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6" pos="3749">
          <p15:clr>
            <a:srgbClr val="A4A3A4"/>
          </p15:clr>
        </p15:guide>
        <p15:guide id="17" pos="3931">
          <p15:clr>
            <a:srgbClr val="A4A3A4"/>
          </p15:clr>
        </p15:guide>
        <p15:guide id="28" pos="3840">
          <p15:clr>
            <a:srgbClr val="F26B43"/>
          </p15:clr>
        </p15:guide>
        <p15:guide id="29" pos="3454">
          <p15:clr>
            <a:srgbClr val="FBAE40"/>
          </p15:clr>
        </p15:guide>
        <p15:guide id="30" pos="4203">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Project Profi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753517-0CF4-2145-AABB-8F14C26A09AD}"/>
              </a:ext>
            </a:extLst>
          </p:cNvPr>
          <p:cNvSpPr/>
          <p:nvPr userDrawn="1"/>
        </p:nvSpPr>
        <p:spPr bwMode="auto">
          <a:xfrm>
            <a:off x="-1" y="0"/>
            <a:ext cx="5959475"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62DDA6FD-CC5D-0345-82C4-633849427A60}"/>
              </a:ext>
            </a:extLst>
          </p:cNvPr>
          <p:cNvSpPr>
            <a:spLocks noGrp="1"/>
          </p:cNvSpPr>
          <p:nvPr>
            <p:ph type="title" hasCustomPrompt="1"/>
          </p:nvPr>
        </p:nvSpPr>
        <p:spPr>
          <a:xfrm>
            <a:off x="588263" y="585788"/>
            <a:ext cx="4726687" cy="850900"/>
          </a:xfrm>
        </p:spPr>
        <p:txBody>
          <a:bodyPr anchor="t">
            <a:noAutofit/>
          </a:bodyPr>
          <a:lstStyle>
            <a:lvl1pPr>
              <a:defRPr>
                <a:solidFill>
                  <a:schemeClr val="accent3"/>
                </a:solidFill>
              </a:defRPr>
            </a:lvl1pPr>
          </a:lstStyle>
          <a:p>
            <a:r>
              <a:rPr lang="en-US"/>
              <a:t>Project Name</a:t>
            </a:r>
          </a:p>
        </p:txBody>
      </p:sp>
      <p:cxnSp>
        <p:nvCxnSpPr>
          <p:cNvPr id="11" name="Straight Connector 10">
            <a:extLst>
              <a:ext uri="{FF2B5EF4-FFF2-40B4-BE49-F238E27FC236}">
                <a16:creationId xmlns:a16="http://schemas.microsoft.com/office/drawing/2014/main" id="{B2304FDD-17CA-A147-9CB2-F7A4E83816B0}"/>
              </a:ext>
            </a:extLst>
          </p:cNvPr>
          <p:cNvCxnSpPr/>
          <p:nvPr userDrawn="1"/>
        </p:nvCxnSpPr>
        <p:spPr>
          <a:xfrm>
            <a:off x="6240463" y="2028346"/>
            <a:ext cx="5368925"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3" name="Text Placeholder 22">
            <a:extLst>
              <a:ext uri="{FF2B5EF4-FFF2-40B4-BE49-F238E27FC236}">
                <a16:creationId xmlns:a16="http://schemas.microsoft.com/office/drawing/2014/main" id="{7E88AE75-9022-0C40-AABE-5A0B8F88A37D}"/>
              </a:ext>
            </a:extLst>
          </p:cNvPr>
          <p:cNvSpPr>
            <a:spLocks noGrp="1"/>
          </p:cNvSpPr>
          <p:nvPr>
            <p:ph type="body" sz="quarter" idx="10" hasCustomPrompt="1"/>
          </p:nvPr>
        </p:nvSpPr>
        <p:spPr>
          <a:xfrm>
            <a:off x="584201" y="2017713"/>
            <a:ext cx="3481387" cy="2326791"/>
          </a:xfrm>
        </p:spPr>
        <p:txBody>
          <a:bodyPr/>
          <a:lstStyle>
            <a:lvl1pPr marL="0" indent="0">
              <a:lnSpc>
                <a:spcPct val="100000"/>
              </a:lnSpc>
              <a:buNone/>
              <a:defRPr sz="1800">
                <a:solidFill>
                  <a:schemeClr val="bg1"/>
                </a:solidFill>
              </a:defRPr>
            </a:lvl1pPr>
            <a:lvl2pPr marL="228600" indent="0">
              <a:buNone/>
              <a:defRPr sz="1800">
                <a:solidFill>
                  <a:schemeClr val="bg1"/>
                </a:solidFill>
              </a:defRPr>
            </a:lvl2pPr>
            <a:lvl3pPr marL="457200" indent="0">
              <a:buNone/>
              <a:defRPr sz="1800">
                <a:solidFill>
                  <a:schemeClr val="bg1"/>
                </a:solidFill>
              </a:defRPr>
            </a:lvl3pPr>
            <a:lvl4pPr marL="661988" indent="0">
              <a:buNone/>
              <a:defRPr sz="1800">
                <a:solidFill>
                  <a:schemeClr val="bg1"/>
                </a:solidFill>
              </a:defRPr>
            </a:lvl4pPr>
            <a:lvl5pPr marL="855663" indent="0">
              <a:buNone/>
              <a:defRPr sz="1800">
                <a:solidFill>
                  <a:schemeClr val="bg1"/>
                </a:solidFill>
              </a:defRPr>
            </a:lvl5pPr>
          </a:lstStyle>
          <a:p>
            <a:pPr>
              <a:lnSpc>
                <a:spcPct val="100000"/>
              </a:lnSpc>
            </a:pPr>
            <a:r>
              <a:rPr lang="en-US" sz="1800" b="0">
                <a:solidFill>
                  <a:schemeClr val="bg1"/>
                </a:solidFill>
                <a:latin typeface="Segoe UI" panose="020B0502040204020203" pitchFamily="34" charset="0"/>
                <a:cs typeface="Segoe UI" panose="020B0502040204020203" pitchFamily="34" charset="0"/>
              </a:rPr>
              <a:t>Provide more context and a detailed overview of what the project goals are, what you have or hope to accomplish.</a:t>
            </a:r>
          </a:p>
          <a:p>
            <a:pPr>
              <a:lnSpc>
                <a:spcPct val="100000"/>
              </a:lnSpc>
            </a:pPr>
            <a:endParaRPr lang="en-US" sz="1800" b="0">
              <a:solidFill>
                <a:schemeClr val="bg1"/>
              </a:solidFill>
              <a:latin typeface="Segoe UI" panose="020B0502040204020203" pitchFamily="34" charset="0"/>
              <a:cs typeface="Segoe UI" panose="020B0502040204020203" pitchFamily="34" charset="0"/>
            </a:endParaRPr>
          </a:p>
          <a:p>
            <a:pPr>
              <a:lnSpc>
                <a:spcPct val="100000"/>
              </a:lnSpc>
            </a:pPr>
            <a:r>
              <a:rPr lang="en-US" sz="1800" b="0">
                <a:solidFill>
                  <a:schemeClr val="bg1"/>
                </a:solidFill>
                <a:latin typeface="Segoe UI" panose="020B0502040204020203" pitchFamily="34" charset="0"/>
                <a:cs typeface="Segoe UI" panose="020B0502040204020203" pitchFamily="34" charset="0"/>
              </a:rPr>
              <a:t>This space accommodates multiple lines of text so there is enough room to give details.</a:t>
            </a:r>
          </a:p>
        </p:txBody>
      </p:sp>
      <p:sp>
        <p:nvSpPr>
          <p:cNvPr id="32" name="Text Placeholder 31">
            <a:extLst>
              <a:ext uri="{FF2B5EF4-FFF2-40B4-BE49-F238E27FC236}">
                <a16:creationId xmlns:a16="http://schemas.microsoft.com/office/drawing/2014/main" id="{A0CD7186-AF1B-F240-9FA1-9EE24D7F044C}"/>
              </a:ext>
            </a:extLst>
          </p:cNvPr>
          <p:cNvSpPr>
            <a:spLocks noGrp="1"/>
          </p:cNvSpPr>
          <p:nvPr>
            <p:ph type="body" sz="quarter" idx="11" hasCustomPrompt="1"/>
          </p:nvPr>
        </p:nvSpPr>
        <p:spPr>
          <a:xfrm>
            <a:off x="6240463" y="585788"/>
            <a:ext cx="1597025"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a:t>$2M</a:t>
            </a:r>
          </a:p>
        </p:txBody>
      </p:sp>
      <p:sp>
        <p:nvSpPr>
          <p:cNvPr id="33" name="Text Placeholder 31">
            <a:extLst>
              <a:ext uri="{FF2B5EF4-FFF2-40B4-BE49-F238E27FC236}">
                <a16:creationId xmlns:a16="http://schemas.microsoft.com/office/drawing/2014/main" id="{7587C738-B53A-F743-AF70-728C3FB00C7E}"/>
              </a:ext>
            </a:extLst>
          </p:cNvPr>
          <p:cNvSpPr>
            <a:spLocks noGrp="1"/>
          </p:cNvSpPr>
          <p:nvPr>
            <p:ph type="body" sz="quarter" idx="12" hasCustomPrompt="1"/>
          </p:nvPr>
        </p:nvSpPr>
        <p:spPr>
          <a:xfrm>
            <a:off x="8148638" y="585788"/>
            <a:ext cx="1560611"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a:t>70%</a:t>
            </a:r>
          </a:p>
        </p:txBody>
      </p:sp>
      <p:sp>
        <p:nvSpPr>
          <p:cNvPr id="34" name="Text Placeholder 31">
            <a:extLst>
              <a:ext uri="{FF2B5EF4-FFF2-40B4-BE49-F238E27FC236}">
                <a16:creationId xmlns:a16="http://schemas.microsoft.com/office/drawing/2014/main" id="{51CBA738-F416-D541-8E97-0F3A7416055D}"/>
              </a:ext>
            </a:extLst>
          </p:cNvPr>
          <p:cNvSpPr>
            <a:spLocks noGrp="1"/>
          </p:cNvSpPr>
          <p:nvPr>
            <p:ph type="body" sz="quarter" idx="13" hasCustomPrompt="1"/>
          </p:nvPr>
        </p:nvSpPr>
        <p:spPr>
          <a:xfrm>
            <a:off x="10013951" y="585788"/>
            <a:ext cx="1595438"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a:t>300</a:t>
            </a:r>
          </a:p>
        </p:txBody>
      </p:sp>
      <p:sp>
        <p:nvSpPr>
          <p:cNvPr id="36" name="Text Placeholder 35">
            <a:extLst>
              <a:ext uri="{FF2B5EF4-FFF2-40B4-BE49-F238E27FC236}">
                <a16:creationId xmlns:a16="http://schemas.microsoft.com/office/drawing/2014/main" id="{28B23554-69BF-764F-A44D-94C8151E6484}"/>
              </a:ext>
            </a:extLst>
          </p:cNvPr>
          <p:cNvSpPr>
            <a:spLocks noGrp="1"/>
          </p:cNvSpPr>
          <p:nvPr>
            <p:ph type="body" sz="quarter" idx="14" hasCustomPrompt="1"/>
          </p:nvPr>
        </p:nvSpPr>
        <p:spPr>
          <a:xfrm>
            <a:off x="6240463" y="1233489"/>
            <a:ext cx="1571625"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a:t>Financial</a:t>
            </a:r>
          </a:p>
          <a:p>
            <a:pPr lvl="0"/>
            <a:r>
              <a:rPr lang="en-US"/>
              <a:t>Value</a:t>
            </a:r>
          </a:p>
        </p:txBody>
      </p:sp>
      <p:sp>
        <p:nvSpPr>
          <p:cNvPr id="37" name="Text Placeholder 35">
            <a:extLst>
              <a:ext uri="{FF2B5EF4-FFF2-40B4-BE49-F238E27FC236}">
                <a16:creationId xmlns:a16="http://schemas.microsoft.com/office/drawing/2014/main" id="{F959484E-ADD1-F94C-8470-0C113E2E167A}"/>
              </a:ext>
            </a:extLst>
          </p:cNvPr>
          <p:cNvSpPr>
            <a:spLocks noGrp="1"/>
          </p:cNvSpPr>
          <p:nvPr>
            <p:ph type="body" sz="quarter" idx="15" hasCustomPrompt="1"/>
          </p:nvPr>
        </p:nvSpPr>
        <p:spPr>
          <a:xfrm>
            <a:off x="8148638" y="1233489"/>
            <a:ext cx="1571625"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a:t>Percentage</a:t>
            </a:r>
          </a:p>
          <a:p>
            <a:pPr lvl="0"/>
            <a:r>
              <a:rPr lang="en-US"/>
              <a:t>Value</a:t>
            </a:r>
          </a:p>
        </p:txBody>
      </p:sp>
      <p:sp>
        <p:nvSpPr>
          <p:cNvPr id="38" name="Text Placeholder 35">
            <a:extLst>
              <a:ext uri="{FF2B5EF4-FFF2-40B4-BE49-F238E27FC236}">
                <a16:creationId xmlns:a16="http://schemas.microsoft.com/office/drawing/2014/main" id="{3B6DEB9F-381E-D641-A8C9-29A7CC18D3E2}"/>
              </a:ext>
            </a:extLst>
          </p:cNvPr>
          <p:cNvSpPr>
            <a:spLocks noGrp="1"/>
          </p:cNvSpPr>
          <p:nvPr>
            <p:ph type="body" sz="quarter" idx="16" hasCustomPrompt="1"/>
          </p:nvPr>
        </p:nvSpPr>
        <p:spPr>
          <a:xfrm>
            <a:off x="10013950" y="1233489"/>
            <a:ext cx="1595438"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a:t>Additional</a:t>
            </a:r>
          </a:p>
          <a:p>
            <a:pPr lvl="0"/>
            <a:r>
              <a:rPr lang="en-US"/>
              <a:t>Value</a:t>
            </a:r>
          </a:p>
        </p:txBody>
      </p:sp>
      <p:sp>
        <p:nvSpPr>
          <p:cNvPr id="40" name="Text Placeholder 39">
            <a:extLst>
              <a:ext uri="{FF2B5EF4-FFF2-40B4-BE49-F238E27FC236}">
                <a16:creationId xmlns:a16="http://schemas.microsoft.com/office/drawing/2014/main" id="{F5A202A1-4A1F-5843-BD54-EC098D909269}"/>
              </a:ext>
            </a:extLst>
          </p:cNvPr>
          <p:cNvSpPr>
            <a:spLocks noGrp="1"/>
          </p:cNvSpPr>
          <p:nvPr>
            <p:ph type="body" sz="quarter" idx="17" hasCustomPrompt="1"/>
          </p:nvPr>
        </p:nvSpPr>
        <p:spPr>
          <a:xfrm>
            <a:off x="6240463" y="2017713"/>
            <a:ext cx="4422775" cy="704222"/>
          </a:xfrm>
        </p:spPr>
        <p:txBody>
          <a:bodyPr lIns="90000" tIns="46800" rIns="90000" bIns="46800" anchor="b">
            <a:noAutofit/>
          </a:bodyPr>
          <a:lstStyle>
            <a:lvl1pPr marL="0" indent="0">
              <a:buNone/>
              <a:defRPr sz="2400">
                <a:latin typeface="+mj-lt"/>
              </a:defRPr>
            </a:lvl1pPr>
            <a:lvl2pPr marL="228600" indent="0">
              <a:buNone/>
              <a:defRPr>
                <a:latin typeface="+mj-lt"/>
              </a:defRPr>
            </a:lvl2pPr>
            <a:lvl3pPr marL="457200" indent="0">
              <a:buNone/>
              <a:defRPr>
                <a:latin typeface="+mj-lt"/>
              </a:defRPr>
            </a:lvl3pPr>
            <a:lvl4pPr marL="661988" indent="0">
              <a:buNone/>
              <a:defRPr>
                <a:latin typeface="+mj-lt"/>
              </a:defRPr>
            </a:lvl4pPr>
            <a:lvl5pPr marL="855663" indent="0">
              <a:buNone/>
              <a:defRPr>
                <a:latin typeface="+mj-lt"/>
              </a:defRPr>
            </a:lvl5pPr>
          </a:lstStyle>
          <a:p>
            <a:pPr lvl="0"/>
            <a:r>
              <a:rPr lang="en-US"/>
              <a:t>Project goals</a:t>
            </a:r>
          </a:p>
        </p:txBody>
      </p:sp>
      <p:sp>
        <p:nvSpPr>
          <p:cNvPr id="42" name="Text Placeholder 41">
            <a:extLst>
              <a:ext uri="{FF2B5EF4-FFF2-40B4-BE49-F238E27FC236}">
                <a16:creationId xmlns:a16="http://schemas.microsoft.com/office/drawing/2014/main" id="{9E4D6518-F39B-D540-BBC8-F615FE1B6AF1}"/>
              </a:ext>
            </a:extLst>
          </p:cNvPr>
          <p:cNvSpPr>
            <a:spLocks noGrp="1"/>
          </p:cNvSpPr>
          <p:nvPr>
            <p:ph type="body" sz="quarter" idx="18" hasCustomPrompt="1"/>
          </p:nvPr>
        </p:nvSpPr>
        <p:spPr>
          <a:xfrm>
            <a:off x="6240463" y="2977115"/>
            <a:ext cx="5368925" cy="1148317"/>
          </a:xfrm>
        </p:spPr>
        <p:txBody>
          <a:bodyPr lIns="90000" tIns="46800" rIns="90000" bIns="46800">
            <a:noAutofit/>
          </a:bodyPr>
          <a:lstStyle>
            <a:lvl1pPr marL="0" indent="0">
              <a:buNone/>
              <a:defRPr sz="1400">
                <a:solidFill>
                  <a:schemeClr val="accent6"/>
                </a:solidFill>
              </a:defRPr>
            </a:lvl1pPr>
            <a:lvl2pPr marL="228600" indent="0">
              <a:buNone/>
              <a:defRPr>
                <a:solidFill>
                  <a:schemeClr val="accent6"/>
                </a:solidFill>
              </a:defRPr>
            </a:lvl2pPr>
            <a:lvl3pPr marL="457200" indent="0">
              <a:buNone/>
              <a:defRPr>
                <a:solidFill>
                  <a:schemeClr val="accent6"/>
                </a:solidFill>
              </a:defRPr>
            </a:lvl3pPr>
            <a:lvl4pPr marL="661988" indent="0">
              <a:buNone/>
              <a:defRPr>
                <a:solidFill>
                  <a:schemeClr val="accent6"/>
                </a:solidFill>
              </a:defRPr>
            </a:lvl4pPr>
            <a:lvl5pPr marL="855663" indent="0">
              <a:buNone/>
              <a:defRPr>
                <a:solidFill>
                  <a:schemeClr val="accent6"/>
                </a:solidFill>
              </a:defRPr>
            </a:lvl5pPr>
          </a:lstStyle>
          <a:p>
            <a:pPr lvl="0"/>
            <a:r>
              <a:rPr lang="en-US"/>
              <a:t>Descriptive text</a:t>
            </a:r>
          </a:p>
        </p:txBody>
      </p:sp>
      <p:sp>
        <p:nvSpPr>
          <p:cNvPr id="43" name="Text Placeholder 39">
            <a:extLst>
              <a:ext uri="{FF2B5EF4-FFF2-40B4-BE49-F238E27FC236}">
                <a16:creationId xmlns:a16="http://schemas.microsoft.com/office/drawing/2014/main" id="{BFD70A96-999C-1A46-83A7-D06801F55DB7}"/>
              </a:ext>
            </a:extLst>
          </p:cNvPr>
          <p:cNvSpPr>
            <a:spLocks noGrp="1"/>
          </p:cNvSpPr>
          <p:nvPr>
            <p:ph type="body" sz="quarter" idx="19" hasCustomPrompt="1"/>
          </p:nvPr>
        </p:nvSpPr>
        <p:spPr>
          <a:xfrm>
            <a:off x="6240463" y="4161319"/>
            <a:ext cx="4422775" cy="704222"/>
          </a:xfrm>
        </p:spPr>
        <p:txBody>
          <a:bodyPr lIns="90000" tIns="46800" rIns="90000" bIns="46800" anchor="b">
            <a:noAutofit/>
          </a:bodyPr>
          <a:lstStyle>
            <a:lvl1pPr marL="0" indent="0">
              <a:buNone/>
              <a:defRPr sz="2400">
                <a:latin typeface="+mj-lt"/>
              </a:defRPr>
            </a:lvl1pPr>
            <a:lvl2pPr marL="228600" indent="0">
              <a:buNone/>
              <a:defRPr>
                <a:latin typeface="+mj-lt"/>
              </a:defRPr>
            </a:lvl2pPr>
            <a:lvl3pPr marL="457200" indent="0">
              <a:buNone/>
              <a:defRPr>
                <a:latin typeface="+mj-lt"/>
              </a:defRPr>
            </a:lvl3pPr>
            <a:lvl4pPr marL="661988" indent="0">
              <a:buNone/>
              <a:defRPr>
                <a:latin typeface="+mj-lt"/>
              </a:defRPr>
            </a:lvl4pPr>
            <a:lvl5pPr marL="855663" indent="0">
              <a:buNone/>
              <a:defRPr>
                <a:latin typeface="+mj-lt"/>
              </a:defRPr>
            </a:lvl5pPr>
          </a:lstStyle>
          <a:p>
            <a:pPr lvl="0"/>
            <a:r>
              <a:rPr lang="en-US"/>
              <a:t>Project goals</a:t>
            </a:r>
          </a:p>
        </p:txBody>
      </p:sp>
      <p:sp>
        <p:nvSpPr>
          <p:cNvPr id="44" name="Text Placeholder 41">
            <a:extLst>
              <a:ext uri="{FF2B5EF4-FFF2-40B4-BE49-F238E27FC236}">
                <a16:creationId xmlns:a16="http://schemas.microsoft.com/office/drawing/2014/main" id="{F57534EE-A31A-3942-81EF-7420176EDD7B}"/>
              </a:ext>
            </a:extLst>
          </p:cNvPr>
          <p:cNvSpPr>
            <a:spLocks noGrp="1"/>
          </p:cNvSpPr>
          <p:nvPr>
            <p:ph type="body" sz="quarter" idx="20" hasCustomPrompt="1"/>
          </p:nvPr>
        </p:nvSpPr>
        <p:spPr>
          <a:xfrm>
            <a:off x="6240463" y="5120721"/>
            <a:ext cx="5368925" cy="1148317"/>
          </a:xfrm>
        </p:spPr>
        <p:txBody>
          <a:bodyPr lIns="90000" tIns="46800" rIns="90000" bIns="46800">
            <a:noAutofit/>
          </a:bodyPr>
          <a:lstStyle>
            <a:lvl1pPr marL="0" indent="0">
              <a:buNone/>
              <a:defRPr sz="1400">
                <a:solidFill>
                  <a:schemeClr val="accent6"/>
                </a:solidFill>
              </a:defRPr>
            </a:lvl1pPr>
            <a:lvl2pPr marL="228600" indent="0">
              <a:buNone/>
              <a:defRPr>
                <a:solidFill>
                  <a:schemeClr val="accent6"/>
                </a:solidFill>
              </a:defRPr>
            </a:lvl2pPr>
            <a:lvl3pPr marL="457200" indent="0">
              <a:buNone/>
              <a:defRPr>
                <a:solidFill>
                  <a:schemeClr val="accent6"/>
                </a:solidFill>
              </a:defRPr>
            </a:lvl3pPr>
            <a:lvl4pPr marL="661988" indent="0">
              <a:buNone/>
              <a:defRPr>
                <a:solidFill>
                  <a:schemeClr val="accent6"/>
                </a:solidFill>
              </a:defRPr>
            </a:lvl4pPr>
            <a:lvl5pPr marL="855663" indent="0">
              <a:buNone/>
              <a:defRPr>
                <a:solidFill>
                  <a:schemeClr val="accent6"/>
                </a:solidFill>
              </a:defRPr>
            </a:lvl5pPr>
          </a:lstStyle>
          <a:p>
            <a:pPr lvl="0"/>
            <a:r>
              <a:rPr lang="en-US"/>
              <a:t>Descriptive text</a:t>
            </a:r>
          </a:p>
        </p:txBody>
      </p:sp>
    </p:spTree>
    <p:extLst>
      <p:ext uri="{BB962C8B-B14F-4D97-AF65-F5344CB8AC3E}">
        <p14:creationId xmlns:p14="http://schemas.microsoft.com/office/powerpoint/2010/main" val="1574361860"/>
      </p:ext>
    </p:extLst>
  </p:cSld>
  <p:clrMapOvr>
    <a:masterClrMapping/>
  </p:clrMapOvr>
  <p:transition>
    <p:fade/>
  </p:transition>
  <p:extLst>
    <p:ext uri="{DCECCB84-F9BA-43D5-87BE-67443E8EF086}">
      <p15:sldGuideLst xmlns:p15="http://schemas.microsoft.com/office/powerpoint/2012/main">
        <p15:guide id="16" pos="3754">
          <p15:clr>
            <a:srgbClr val="A4A3A4"/>
          </p15:clr>
        </p15:guide>
        <p15:guide id="17" pos="3931">
          <p15:clr>
            <a:srgbClr val="A4A3A4"/>
          </p15:clr>
        </p15:guide>
        <p15:guide id="20" pos="4937">
          <p15:clr>
            <a:srgbClr val="A4A3A4"/>
          </p15:clr>
        </p15:guide>
        <p15:guide id="21" pos="5133">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777">
          <p15:clr>
            <a:srgbClr val="FBAE40"/>
          </p15:clr>
        </p15:guide>
        <p15:guide id="32" orient="horz" pos="1162">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eam Slid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753517-0CF4-2145-AABB-8F14C26A09AD}"/>
              </a:ext>
            </a:extLst>
          </p:cNvPr>
          <p:cNvSpPr/>
          <p:nvPr userDrawn="1"/>
        </p:nvSpPr>
        <p:spPr bwMode="auto">
          <a:xfrm>
            <a:off x="-1" y="0"/>
            <a:ext cx="4065589"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62DDA6FD-CC5D-0345-82C4-633849427A60}"/>
              </a:ext>
            </a:extLst>
          </p:cNvPr>
          <p:cNvSpPr>
            <a:spLocks noGrp="1"/>
          </p:cNvSpPr>
          <p:nvPr>
            <p:ph type="title" hasCustomPrompt="1"/>
          </p:nvPr>
        </p:nvSpPr>
        <p:spPr>
          <a:xfrm>
            <a:off x="588264" y="585788"/>
            <a:ext cx="2824862" cy="850900"/>
          </a:xfrm>
        </p:spPr>
        <p:txBody>
          <a:bodyPr anchor="t">
            <a:noAutofit/>
          </a:bodyPr>
          <a:lstStyle>
            <a:lvl1pPr>
              <a:defRPr>
                <a:solidFill>
                  <a:schemeClr val="accent3"/>
                </a:solidFill>
              </a:defRPr>
            </a:lvl1pPr>
          </a:lstStyle>
          <a:p>
            <a:r>
              <a:rPr lang="en-US"/>
              <a:t>Hello</a:t>
            </a:r>
          </a:p>
        </p:txBody>
      </p:sp>
      <p:sp>
        <p:nvSpPr>
          <p:cNvPr id="25" name="Text Placeholder 24">
            <a:extLst>
              <a:ext uri="{FF2B5EF4-FFF2-40B4-BE49-F238E27FC236}">
                <a16:creationId xmlns:a16="http://schemas.microsoft.com/office/drawing/2014/main" id="{687B7084-FB17-304C-A2D7-1145E7FE9D5A}"/>
              </a:ext>
            </a:extLst>
          </p:cNvPr>
          <p:cNvSpPr>
            <a:spLocks noGrp="1"/>
          </p:cNvSpPr>
          <p:nvPr>
            <p:ph type="body" sz="quarter" idx="11" hasCustomPrompt="1"/>
          </p:nvPr>
        </p:nvSpPr>
        <p:spPr>
          <a:xfrm>
            <a:off x="7192963" y="1437685"/>
            <a:ext cx="383540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err="1"/>
              <a:t>Firstname</a:t>
            </a:r>
            <a:r>
              <a:rPr lang="en-US"/>
              <a:t> </a:t>
            </a:r>
            <a:r>
              <a:rPr lang="en-US" err="1"/>
              <a:t>Lastname</a:t>
            </a:r>
            <a:endParaRPr lang="en-US"/>
          </a:p>
        </p:txBody>
      </p:sp>
      <p:sp>
        <p:nvSpPr>
          <p:cNvPr id="27" name="Text Placeholder 26">
            <a:extLst>
              <a:ext uri="{FF2B5EF4-FFF2-40B4-BE49-F238E27FC236}">
                <a16:creationId xmlns:a16="http://schemas.microsoft.com/office/drawing/2014/main" id="{0B58D5F9-9ECC-AE4D-AEE6-08C911DE2503}"/>
              </a:ext>
            </a:extLst>
          </p:cNvPr>
          <p:cNvSpPr>
            <a:spLocks noGrp="1"/>
          </p:cNvSpPr>
          <p:nvPr>
            <p:ph type="body" sz="quarter" idx="12" hasCustomPrompt="1"/>
          </p:nvPr>
        </p:nvSpPr>
        <p:spPr>
          <a:xfrm>
            <a:off x="7192963" y="1802269"/>
            <a:ext cx="383540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a:t>Title</a:t>
            </a:r>
          </a:p>
        </p:txBody>
      </p:sp>
      <p:sp>
        <p:nvSpPr>
          <p:cNvPr id="29" name="Text Placeholder 28">
            <a:extLst>
              <a:ext uri="{FF2B5EF4-FFF2-40B4-BE49-F238E27FC236}">
                <a16:creationId xmlns:a16="http://schemas.microsoft.com/office/drawing/2014/main" id="{688E32A6-35BF-E143-8E34-3EF1E3F217EA}"/>
              </a:ext>
            </a:extLst>
          </p:cNvPr>
          <p:cNvSpPr>
            <a:spLocks noGrp="1"/>
          </p:cNvSpPr>
          <p:nvPr>
            <p:ph type="body" sz="quarter" idx="13" hasCustomPrompt="1"/>
          </p:nvPr>
        </p:nvSpPr>
        <p:spPr>
          <a:xfrm>
            <a:off x="7192963" y="2200939"/>
            <a:ext cx="3835399" cy="1150185"/>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a:solidFill>
                  <a:srgbClr val="505050"/>
                </a:solidFill>
                <a:latin typeface="Segoe UI" panose="020B0502040204020203" pitchFamily="34" charset="0"/>
                <a:cs typeface="Segoe UI" panose="020B0502040204020203" pitchFamily="34" charset="0"/>
              </a:rPr>
              <a:t>About: Lorem ipsum dolor sit </a:t>
            </a:r>
            <a:r>
              <a:rPr lang="en-US" sz="1200" b="0" err="1">
                <a:solidFill>
                  <a:srgbClr val="505050"/>
                </a:solidFill>
                <a:latin typeface="Segoe UI" panose="020B0502040204020203" pitchFamily="34" charset="0"/>
                <a:cs typeface="Segoe UI" panose="020B0502040204020203" pitchFamily="34" charset="0"/>
              </a:rPr>
              <a:t>amet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consectetur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adipiscing</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elit</a:t>
            </a:r>
            <a:r>
              <a:rPr lang="en-US" sz="1200" b="0">
                <a:solidFill>
                  <a:srgbClr val="505050"/>
                </a:solidFill>
                <a:latin typeface="Segoe UI" panose="020B0502040204020203" pitchFamily="34" charset="0"/>
                <a:cs typeface="Segoe UI" panose="020B0502040204020203" pitchFamily="34" charset="0"/>
              </a:rPr>
              <a:t>, sed do </a:t>
            </a:r>
            <a:r>
              <a:rPr lang="en-US" sz="1200" b="0" err="1">
                <a:solidFill>
                  <a:srgbClr val="505050"/>
                </a:solidFill>
                <a:latin typeface="Segoe UI" panose="020B0502040204020203" pitchFamily="34" charset="0"/>
                <a:cs typeface="Segoe UI" panose="020B0502040204020203" pitchFamily="34" charset="0"/>
              </a:rPr>
              <a:t>eiusmod</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tempor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incididunt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ut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labore</a:t>
            </a:r>
            <a:r>
              <a:rPr lang="en-US" sz="1200" b="0">
                <a:solidFill>
                  <a:srgbClr val="505050"/>
                </a:solidFill>
                <a:latin typeface="Segoe UI" panose="020B0502040204020203" pitchFamily="34" charset="0"/>
                <a:cs typeface="Segoe UI" panose="020B0502040204020203" pitchFamily="34" charset="0"/>
              </a:rPr>
              <a:t> et dolore magna </a:t>
            </a:r>
            <a:r>
              <a:rPr lang="en-US" sz="1200" b="0" err="1">
                <a:solidFill>
                  <a:srgbClr val="505050"/>
                </a:solidFill>
                <a:latin typeface="Segoe UI" panose="020B0502040204020203" pitchFamily="34" charset="0"/>
                <a:cs typeface="Segoe UI" panose="020B0502040204020203" pitchFamily="34" charset="0"/>
              </a:rPr>
              <a:t>aliqua</a:t>
            </a:r>
            <a:r>
              <a:rPr lang="en-US" sz="1200" b="0">
                <a:solidFill>
                  <a:srgbClr val="505050"/>
                </a:solidFill>
                <a:latin typeface="Segoe UI" panose="020B0502040204020203" pitchFamily="34" charset="0"/>
                <a:cs typeface="Segoe UI" panose="020B0502040204020203" pitchFamily="34" charset="0"/>
              </a:rPr>
              <a:t>. Ut </a:t>
            </a:r>
            <a:r>
              <a:rPr lang="en-US" sz="1200" b="0" err="1">
                <a:solidFill>
                  <a:srgbClr val="505050"/>
                </a:solidFill>
                <a:latin typeface="Segoe UI" panose="020B0502040204020203" pitchFamily="34" charset="0"/>
                <a:cs typeface="Segoe UI" panose="020B0502040204020203" pitchFamily="34" charset="0"/>
              </a:rPr>
              <a:t>enim</a:t>
            </a:r>
            <a:r>
              <a:rPr lang="en-US" sz="1200" b="0">
                <a:solidFill>
                  <a:srgbClr val="505050"/>
                </a:solidFill>
                <a:latin typeface="Segoe UI" panose="020B0502040204020203" pitchFamily="34" charset="0"/>
                <a:cs typeface="Segoe UI" panose="020B0502040204020203" pitchFamily="34" charset="0"/>
              </a:rPr>
              <a:t> ad minim </a:t>
            </a:r>
            <a:r>
              <a:rPr lang="en-US" sz="1200" b="0" err="1">
                <a:solidFill>
                  <a:srgbClr val="505050"/>
                </a:solidFill>
                <a:latin typeface="Segoe UI" panose="020B0502040204020203" pitchFamily="34" charset="0"/>
                <a:cs typeface="Segoe UI" panose="020B0502040204020203" pitchFamily="34" charset="0"/>
              </a:rPr>
              <a:t>veniam</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quis</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nostrud</a:t>
            </a:r>
            <a:r>
              <a:rPr lang="en-US" sz="1200" b="0">
                <a:solidFill>
                  <a:srgbClr val="505050"/>
                </a:solidFill>
                <a:latin typeface="Segoe UI" panose="020B0502040204020203" pitchFamily="34" charset="0"/>
                <a:cs typeface="Segoe UI" panose="020B0502040204020203" pitchFamily="34" charset="0"/>
              </a:rPr>
              <a:t> exercitation </a:t>
            </a:r>
            <a:r>
              <a:rPr lang="en-US" sz="1200" b="0" err="1">
                <a:solidFill>
                  <a:srgbClr val="505050"/>
                </a:solidFill>
                <a:latin typeface="Segoe UI" panose="020B0502040204020203" pitchFamily="34" charset="0"/>
                <a:cs typeface="Segoe UI" panose="020B0502040204020203" pitchFamily="34" charset="0"/>
              </a:rPr>
              <a:t>ullamco</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laboris</a:t>
            </a:r>
            <a:r>
              <a:rPr lang="en-US" sz="1200" b="0">
                <a:solidFill>
                  <a:srgbClr val="505050"/>
                </a:solidFill>
                <a:latin typeface="Segoe UI" panose="020B0502040204020203" pitchFamily="34" charset="0"/>
                <a:cs typeface="Segoe UI" panose="020B0502040204020203" pitchFamily="34" charset="0"/>
              </a:rPr>
              <a:t> nisi </a:t>
            </a:r>
            <a:r>
              <a:rPr lang="en-US" sz="1200" b="0" err="1">
                <a:solidFill>
                  <a:srgbClr val="505050"/>
                </a:solidFill>
                <a:latin typeface="Segoe UI" panose="020B0502040204020203" pitchFamily="34" charset="0"/>
                <a:cs typeface="Segoe UI" panose="020B0502040204020203" pitchFamily="34" charset="0"/>
              </a:rPr>
              <a:t>ut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aliquip</a:t>
            </a:r>
            <a:r>
              <a:rPr lang="en-US" sz="1200" b="0">
                <a:solidFill>
                  <a:srgbClr val="505050"/>
                </a:solidFill>
                <a:latin typeface="Segoe UI" panose="020B0502040204020203" pitchFamily="34" charset="0"/>
                <a:cs typeface="Segoe UI" panose="020B0502040204020203" pitchFamily="34" charset="0"/>
              </a:rPr>
              <a:t> ex </a:t>
            </a:r>
            <a:r>
              <a:rPr lang="en-US" sz="1200" b="0" err="1">
                <a:solidFill>
                  <a:srgbClr val="505050"/>
                </a:solidFill>
                <a:latin typeface="Segoe UI" panose="020B0502040204020203" pitchFamily="34" charset="0"/>
                <a:cs typeface="Segoe UI" panose="020B0502040204020203" pitchFamily="34" charset="0"/>
              </a:rPr>
              <a:t>ea</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commodo</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consequat</a:t>
            </a:r>
            <a:r>
              <a:rPr lang="en-US" sz="1200" b="0">
                <a:solidFill>
                  <a:srgbClr val="505050"/>
                </a:solidFill>
                <a:latin typeface="Segoe UI" panose="020B0502040204020203" pitchFamily="34" charset="0"/>
                <a:cs typeface="Segoe UI" panose="020B0502040204020203" pitchFamily="34" charset="0"/>
              </a:rPr>
              <a:t>. </a:t>
            </a:r>
          </a:p>
        </p:txBody>
      </p:sp>
      <p:sp>
        <p:nvSpPr>
          <p:cNvPr id="30" name="Text Placeholder 24">
            <a:extLst>
              <a:ext uri="{FF2B5EF4-FFF2-40B4-BE49-F238E27FC236}">
                <a16:creationId xmlns:a16="http://schemas.microsoft.com/office/drawing/2014/main" id="{0B57611E-E7C7-324D-8BF8-320980FF4F27}"/>
              </a:ext>
            </a:extLst>
          </p:cNvPr>
          <p:cNvSpPr>
            <a:spLocks noGrp="1"/>
          </p:cNvSpPr>
          <p:nvPr>
            <p:ph type="body" sz="quarter" idx="14" hasCustomPrompt="1"/>
          </p:nvPr>
        </p:nvSpPr>
        <p:spPr>
          <a:xfrm>
            <a:off x="7192963" y="4292600"/>
            <a:ext cx="383540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err="1"/>
              <a:t>Firstname</a:t>
            </a:r>
            <a:r>
              <a:rPr lang="en-US"/>
              <a:t> </a:t>
            </a:r>
            <a:r>
              <a:rPr lang="en-US" err="1"/>
              <a:t>Lastname</a:t>
            </a:r>
            <a:endParaRPr lang="en-US"/>
          </a:p>
        </p:txBody>
      </p:sp>
      <p:sp>
        <p:nvSpPr>
          <p:cNvPr id="31" name="Text Placeholder 26">
            <a:extLst>
              <a:ext uri="{FF2B5EF4-FFF2-40B4-BE49-F238E27FC236}">
                <a16:creationId xmlns:a16="http://schemas.microsoft.com/office/drawing/2014/main" id="{3340D410-0B5B-4B4B-AEA6-2655A1EB04FD}"/>
              </a:ext>
            </a:extLst>
          </p:cNvPr>
          <p:cNvSpPr>
            <a:spLocks noGrp="1"/>
          </p:cNvSpPr>
          <p:nvPr>
            <p:ph type="body" sz="quarter" idx="15" hasCustomPrompt="1"/>
          </p:nvPr>
        </p:nvSpPr>
        <p:spPr>
          <a:xfrm>
            <a:off x="7192963" y="4657184"/>
            <a:ext cx="383540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a:t>Title</a:t>
            </a:r>
          </a:p>
        </p:txBody>
      </p:sp>
      <p:sp>
        <p:nvSpPr>
          <p:cNvPr id="32" name="Text Placeholder 28">
            <a:extLst>
              <a:ext uri="{FF2B5EF4-FFF2-40B4-BE49-F238E27FC236}">
                <a16:creationId xmlns:a16="http://schemas.microsoft.com/office/drawing/2014/main" id="{BD35ACAE-2494-4842-AAF6-13BCA3369290}"/>
              </a:ext>
            </a:extLst>
          </p:cNvPr>
          <p:cNvSpPr>
            <a:spLocks noGrp="1"/>
          </p:cNvSpPr>
          <p:nvPr>
            <p:ph type="body" sz="quarter" idx="16" hasCustomPrompt="1"/>
          </p:nvPr>
        </p:nvSpPr>
        <p:spPr>
          <a:xfrm>
            <a:off x="7192963" y="5055854"/>
            <a:ext cx="3835400" cy="1213183"/>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a:solidFill>
                  <a:srgbClr val="505050"/>
                </a:solidFill>
                <a:latin typeface="Segoe UI" panose="020B0502040204020203" pitchFamily="34" charset="0"/>
                <a:cs typeface="Segoe UI" panose="020B0502040204020203" pitchFamily="34" charset="0"/>
              </a:rPr>
              <a:t>About: Lorem ipsum dolor sit </a:t>
            </a:r>
            <a:r>
              <a:rPr lang="en-US" sz="1200" b="0" err="1">
                <a:solidFill>
                  <a:srgbClr val="505050"/>
                </a:solidFill>
                <a:latin typeface="Segoe UI" panose="020B0502040204020203" pitchFamily="34" charset="0"/>
                <a:cs typeface="Segoe UI" panose="020B0502040204020203" pitchFamily="34" charset="0"/>
              </a:rPr>
              <a:t>amet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consectetur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adipiscing</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elit</a:t>
            </a:r>
            <a:r>
              <a:rPr lang="en-US" sz="1200" b="0">
                <a:solidFill>
                  <a:srgbClr val="505050"/>
                </a:solidFill>
                <a:latin typeface="Segoe UI" panose="020B0502040204020203" pitchFamily="34" charset="0"/>
                <a:cs typeface="Segoe UI" panose="020B0502040204020203" pitchFamily="34" charset="0"/>
              </a:rPr>
              <a:t>, sed do </a:t>
            </a:r>
            <a:r>
              <a:rPr lang="en-US" sz="1200" b="0" err="1">
                <a:solidFill>
                  <a:srgbClr val="505050"/>
                </a:solidFill>
                <a:latin typeface="Segoe UI" panose="020B0502040204020203" pitchFamily="34" charset="0"/>
                <a:cs typeface="Segoe UI" panose="020B0502040204020203" pitchFamily="34" charset="0"/>
              </a:rPr>
              <a:t>eiusmod</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tempor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incididunt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ut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labore</a:t>
            </a:r>
            <a:r>
              <a:rPr lang="en-US" sz="1200" b="0">
                <a:solidFill>
                  <a:srgbClr val="505050"/>
                </a:solidFill>
                <a:latin typeface="Segoe UI" panose="020B0502040204020203" pitchFamily="34" charset="0"/>
                <a:cs typeface="Segoe UI" panose="020B0502040204020203" pitchFamily="34" charset="0"/>
              </a:rPr>
              <a:t> et dolore magna </a:t>
            </a:r>
            <a:r>
              <a:rPr lang="en-US" sz="1200" b="0" err="1">
                <a:solidFill>
                  <a:srgbClr val="505050"/>
                </a:solidFill>
                <a:latin typeface="Segoe UI" panose="020B0502040204020203" pitchFamily="34" charset="0"/>
                <a:cs typeface="Segoe UI" panose="020B0502040204020203" pitchFamily="34" charset="0"/>
              </a:rPr>
              <a:t>aliqua</a:t>
            </a:r>
            <a:r>
              <a:rPr lang="en-US" sz="1200" b="0">
                <a:solidFill>
                  <a:srgbClr val="505050"/>
                </a:solidFill>
                <a:latin typeface="Segoe UI" panose="020B0502040204020203" pitchFamily="34" charset="0"/>
                <a:cs typeface="Segoe UI" panose="020B0502040204020203" pitchFamily="34" charset="0"/>
              </a:rPr>
              <a:t>. Ut </a:t>
            </a:r>
            <a:r>
              <a:rPr lang="en-US" sz="1200" b="0" err="1">
                <a:solidFill>
                  <a:srgbClr val="505050"/>
                </a:solidFill>
                <a:latin typeface="Segoe UI" panose="020B0502040204020203" pitchFamily="34" charset="0"/>
                <a:cs typeface="Segoe UI" panose="020B0502040204020203" pitchFamily="34" charset="0"/>
              </a:rPr>
              <a:t>enim</a:t>
            </a:r>
            <a:r>
              <a:rPr lang="en-US" sz="1200" b="0">
                <a:solidFill>
                  <a:srgbClr val="505050"/>
                </a:solidFill>
                <a:latin typeface="Segoe UI" panose="020B0502040204020203" pitchFamily="34" charset="0"/>
                <a:cs typeface="Segoe UI" panose="020B0502040204020203" pitchFamily="34" charset="0"/>
              </a:rPr>
              <a:t> ad minim </a:t>
            </a:r>
            <a:r>
              <a:rPr lang="en-US" sz="1200" b="0" err="1">
                <a:solidFill>
                  <a:srgbClr val="505050"/>
                </a:solidFill>
                <a:latin typeface="Segoe UI" panose="020B0502040204020203" pitchFamily="34" charset="0"/>
                <a:cs typeface="Segoe UI" panose="020B0502040204020203" pitchFamily="34" charset="0"/>
              </a:rPr>
              <a:t>veniam</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quis</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nostrud</a:t>
            </a:r>
            <a:r>
              <a:rPr lang="en-US" sz="1200" b="0">
                <a:solidFill>
                  <a:srgbClr val="505050"/>
                </a:solidFill>
                <a:latin typeface="Segoe UI" panose="020B0502040204020203" pitchFamily="34" charset="0"/>
                <a:cs typeface="Segoe UI" panose="020B0502040204020203" pitchFamily="34" charset="0"/>
              </a:rPr>
              <a:t> exercitation </a:t>
            </a:r>
            <a:r>
              <a:rPr lang="en-US" sz="1200" b="0" err="1">
                <a:solidFill>
                  <a:srgbClr val="505050"/>
                </a:solidFill>
                <a:latin typeface="Segoe UI" panose="020B0502040204020203" pitchFamily="34" charset="0"/>
                <a:cs typeface="Segoe UI" panose="020B0502040204020203" pitchFamily="34" charset="0"/>
              </a:rPr>
              <a:t>ullamco</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laboris</a:t>
            </a:r>
            <a:r>
              <a:rPr lang="en-US" sz="1200" b="0">
                <a:solidFill>
                  <a:srgbClr val="505050"/>
                </a:solidFill>
                <a:latin typeface="Segoe UI" panose="020B0502040204020203" pitchFamily="34" charset="0"/>
                <a:cs typeface="Segoe UI" panose="020B0502040204020203" pitchFamily="34" charset="0"/>
              </a:rPr>
              <a:t> nisi </a:t>
            </a:r>
            <a:r>
              <a:rPr lang="en-US" sz="1200" b="0" err="1">
                <a:solidFill>
                  <a:srgbClr val="505050"/>
                </a:solidFill>
                <a:latin typeface="Segoe UI" panose="020B0502040204020203" pitchFamily="34" charset="0"/>
                <a:cs typeface="Segoe UI" panose="020B0502040204020203" pitchFamily="34" charset="0"/>
              </a:rPr>
              <a:t>ut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aliquip</a:t>
            </a:r>
            <a:r>
              <a:rPr lang="en-US" sz="1200" b="0">
                <a:solidFill>
                  <a:srgbClr val="505050"/>
                </a:solidFill>
                <a:latin typeface="Segoe UI" panose="020B0502040204020203" pitchFamily="34" charset="0"/>
                <a:cs typeface="Segoe UI" panose="020B0502040204020203" pitchFamily="34" charset="0"/>
              </a:rPr>
              <a:t> ex </a:t>
            </a:r>
            <a:r>
              <a:rPr lang="en-US" sz="1200" b="0" err="1">
                <a:solidFill>
                  <a:srgbClr val="505050"/>
                </a:solidFill>
                <a:latin typeface="Segoe UI" panose="020B0502040204020203" pitchFamily="34" charset="0"/>
                <a:cs typeface="Segoe UI" panose="020B0502040204020203" pitchFamily="34" charset="0"/>
              </a:rPr>
              <a:t>ea</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commodo</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consequat</a:t>
            </a:r>
            <a:r>
              <a:rPr lang="en-US" sz="1200" b="0">
                <a:solidFill>
                  <a:srgbClr val="505050"/>
                </a:solidFill>
                <a:latin typeface="Segoe UI" panose="020B0502040204020203" pitchFamily="34" charset="0"/>
                <a:cs typeface="Segoe UI" panose="020B0502040204020203" pitchFamily="34" charset="0"/>
              </a:rPr>
              <a:t>. </a:t>
            </a:r>
          </a:p>
        </p:txBody>
      </p:sp>
      <p:sp>
        <p:nvSpPr>
          <p:cNvPr id="40" name="Picture Placeholder 39">
            <a:extLst>
              <a:ext uri="{FF2B5EF4-FFF2-40B4-BE49-F238E27FC236}">
                <a16:creationId xmlns:a16="http://schemas.microsoft.com/office/drawing/2014/main" id="{BA73218E-471B-984D-AF23-10EDB19E9A7F}"/>
              </a:ext>
            </a:extLst>
          </p:cNvPr>
          <p:cNvSpPr>
            <a:spLocks noGrp="1"/>
          </p:cNvSpPr>
          <p:nvPr>
            <p:ph type="pic" sz="quarter" idx="17"/>
          </p:nvPr>
        </p:nvSpPr>
        <p:spPr>
          <a:xfrm>
            <a:off x="5314950" y="1436687"/>
            <a:ext cx="1576800" cy="1576800"/>
          </a:xfrm>
          <a:prstGeom prst="ellipse">
            <a:avLst/>
          </a:prstGeom>
        </p:spPr>
        <p:txBody>
          <a:bodyPr/>
          <a:lstStyle>
            <a:lvl1pPr>
              <a:defRPr sz="1000"/>
            </a:lvl1pPr>
          </a:lstStyle>
          <a:p>
            <a:r>
              <a:rPr lang="en-US"/>
              <a:t>Click icon to add picture</a:t>
            </a:r>
          </a:p>
        </p:txBody>
      </p:sp>
      <p:sp>
        <p:nvSpPr>
          <p:cNvPr id="41" name="Picture Placeholder 39">
            <a:extLst>
              <a:ext uri="{FF2B5EF4-FFF2-40B4-BE49-F238E27FC236}">
                <a16:creationId xmlns:a16="http://schemas.microsoft.com/office/drawing/2014/main" id="{0DF309B0-7379-4C44-A541-B4343B549DC2}"/>
              </a:ext>
            </a:extLst>
          </p:cNvPr>
          <p:cNvSpPr>
            <a:spLocks noGrp="1"/>
          </p:cNvSpPr>
          <p:nvPr>
            <p:ph type="pic" sz="quarter" idx="18"/>
          </p:nvPr>
        </p:nvSpPr>
        <p:spPr>
          <a:xfrm>
            <a:off x="5314950" y="4293096"/>
            <a:ext cx="1576800" cy="1576800"/>
          </a:xfrm>
          <a:prstGeom prst="ellipse">
            <a:avLst/>
          </a:prstGeom>
        </p:spPr>
        <p:txBody>
          <a:bodyPr/>
          <a:lstStyle>
            <a:lvl1pPr>
              <a:defRPr sz="1000"/>
            </a:lvl1pPr>
          </a:lstStyle>
          <a:p>
            <a:r>
              <a:rPr lang="en-US"/>
              <a:t>Click icon to add picture</a:t>
            </a:r>
          </a:p>
        </p:txBody>
      </p:sp>
    </p:spTree>
    <p:extLst>
      <p:ext uri="{BB962C8B-B14F-4D97-AF65-F5344CB8AC3E}">
        <p14:creationId xmlns:p14="http://schemas.microsoft.com/office/powerpoint/2010/main" val="3089268033"/>
      </p:ext>
    </p:extLst>
  </p:cSld>
  <p:clrMapOvr>
    <a:masterClrMapping/>
  </p:clrMapOvr>
  <p:transition>
    <p:fade/>
  </p:transition>
  <p:extLst>
    <p:ext uri="{DCECCB84-F9BA-43D5-87BE-67443E8EF086}">
      <p15:sldGuideLst xmlns:p15="http://schemas.microsoft.com/office/powerpoint/2012/main">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8" pos="4342">
          <p15:clr>
            <a:srgbClr val="A4A3A4"/>
          </p15:clr>
        </p15:guide>
        <p15:guide id="19" pos="4531">
          <p15:clr>
            <a:srgbClr val="A4A3A4"/>
          </p15:clr>
        </p15:guide>
        <p15:guide id="28" orient="horz" pos="905">
          <p15:clr>
            <a:srgbClr val="5ACBF0"/>
          </p15:clr>
        </p15:guide>
        <p15:guide id="30" orient="horz" pos="288">
          <p15:clr>
            <a:srgbClr val="5ACBF0"/>
          </p15:clr>
        </p15:guide>
        <p15:guide id="31" orient="horz" pos="2704">
          <p15:clr>
            <a:srgbClr val="5ACBF0"/>
          </p15:clr>
        </p15:guide>
        <p15:guide id="32" pos="6947">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3_4-colum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C7F020-426C-5E40-B5A3-0630A950B075}"/>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EFA85E99-F542-B24A-B446-DFECA22023E3}"/>
              </a:ext>
            </a:extLst>
          </p:cNvPr>
          <p:cNvSpPr>
            <a:spLocks noGrp="1"/>
          </p:cNvSpPr>
          <p:nvPr>
            <p:ph type="title" hasCustomPrompt="1"/>
          </p:nvPr>
        </p:nvSpPr>
        <p:spPr>
          <a:xfrm>
            <a:off x="588263" y="457200"/>
            <a:ext cx="11018520" cy="553998"/>
          </a:xfrm>
        </p:spPr>
        <p:txBody>
          <a:bodyPr>
            <a:spAutoFit/>
          </a:bodyPr>
          <a:lstStyle>
            <a:lvl1pPr>
              <a:defRPr>
                <a:solidFill>
                  <a:schemeClr val="accent3"/>
                </a:solidFill>
              </a:defRPr>
            </a:lvl1pPr>
          </a:lstStyle>
          <a:p>
            <a:r>
              <a:rPr lang="en-US"/>
              <a:t>The Team</a:t>
            </a:r>
          </a:p>
        </p:txBody>
      </p:sp>
      <p:sp>
        <p:nvSpPr>
          <p:cNvPr id="4" name="Text Placeholder 24">
            <a:extLst>
              <a:ext uri="{FF2B5EF4-FFF2-40B4-BE49-F238E27FC236}">
                <a16:creationId xmlns:a16="http://schemas.microsoft.com/office/drawing/2014/main" id="{DAB7DD0E-9CE8-8B49-86A4-00493B0A2C63}"/>
              </a:ext>
            </a:extLst>
          </p:cNvPr>
          <p:cNvSpPr>
            <a:spLocks noGrp="1"/>
          </p:cNvSpPr>
          <p:nvPr>
            <p:ph type="body" sz="quarter" idx="11" hasCustomPrompt="1"/>
          </p:nvPr>
        </p:nvSpPr>
        <p:spPr>
          <a:xfrm>
            <a:off x="601664" y="4408341"/>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err="1"/>
              <a:t>Firstname</a:t>
            </a:r>
            <a:r>
              <a:rPr lang="en-US"/>
              <a:t> </a:t>
            </a:r>
            <a:r>
              <a:rPr lang="en-US" err="1"/>
              <a:t>Lastname</a:t>
            </a:r>
            <a:endParaRPr lang="en-US"/>
          </a:p>
        </p:txBody>
      </p:sp>
      <p:sp>
        <p:nvSpPr>
          <p:cNvPr id="5" name="Text Placeholder 26">
            <a:extLst>
              <a:ext uri="{FF2B5EF4-FFF2-40B4-BE49-F238E27FC236}">
                <a16:creationId xmlns:a16="http://schemas.microsoft.com/office/drawing/2014/main" id="{5B9FC220-0063-D14C-BAC7-29C374D5E3B9}"/>
              </a:ext>
            </a:extLst>
          </p:cNvPr>
          <p:cNvSpPr>
            <a:spLocks noGrp="1"/>
          </p:cNvSpPr>
          <p:nvPr>
            <p:ph type="body" sz="quarter" idx="12" hasCustomPrompt="1"/>
          </p:nvPr>
        </p:nvSpPr>
        <p:spPr>
          <a:xfrm>
            <a:off x="601664" y="4772925"/>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a:t>Title</a:t>
            </a:r>
          </a:p>
        </p:txBody>
      </p:sp>
      <p:sp>
        <p:nvSpPr>
          <p:cNvPr id="6" name="Text Placeholder 28">
            <a:extLst>
              <a:ext uri="{FF2B5EF4-FFF2-40B4-BE49-F238E27FC236}">
                <a16:creationId xmlns:a16="http://schemas.microsoft.com/office/drawing/2014/main" id="{F06C21F1-452A-864F-9F3D-BF7065232F59}"/>
              </a:ext>
            </a:extLst>
          </p:cNvPr>
          <p:cNvSpPr>
            <a:spLocks noGrp="1"/>
          </p:cNvSpPr>
          <p:nvPr>
            <p:ph type="body" sz="quarter" idx="13" hasCustomPrompt="1"/>
          </p:nvPr>
        </p:nvSpPr>
        <p:spPr>
          <a:xfrm>
            <a:off x="601664" y="5171595"/>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a:solidFill>
                  <a:srgbClr val="505050"/>
                </a:solidFill>
                <a:latin typeface="Segoe UI" panose="020B0502040204020203" pitchFamily="34" charset="0"/>
                <a:cs typeface="Segoe UI" panose="020B0502040204020203" pitchFamily="34" charset="0"/>
              </a:rPr>
              <a:t>About: Lorem ipsum dolor sit </a:t>
            </a:r>
            <a:r>
              <a:rPr lang="en-US" sz="1200" b="0" err="1">
                <a:solidFill>
                  <a:srgbClr val="505050"/>
                </a:solidFill>
                <a:latin typeface="Segoe UI" panose="020B0502040204020203" pitchFamily="34" charset="0"/>
                <a:cs typeface="Segoe UI" panose="020B0502040204020203" pitchFamily="34" charset="0"/>
              </a:rPr>
              <a:t>amet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consectetur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adipiscing</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elit</a:t>
            </a:r>
            <a:r>
              <a:rPr lang="en-US" sz="1200" b="0">
                <a:solidFill>
                  <a:srgbClr val="505050"/>
                </a:solidFill>
                <a:latin typeface="Segoe UI" panose="020B0502040204020203" pitchFamily="34" charset="0"/>
                <a:cs typeface="Segoe UI" panose="020B0502040204020203" pitchFamily="34" charset="0"/>
              </a:rPr>
              <a:t>, sed do </a:t>
            </a:r>
            <a:r>
              <a:rPr lang="en-US" sz="1200" b="0" err="1">
                <a:solidFill>
                  <a:srgbClr val="505050"/>
                </a:solidFill>
                <a:latin typeface="Segoe UI" panose="020B0502040204020203" pitchFamily="34" charset="0"/>
                <a:cs typeface="Segoe UI" panose="020B0502040204020203" pitchFamily="34" charset="0"/>
              </a:rPr>
              <a:t>eiusmod</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tempor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incididunt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ut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labore</a:t>
            </a:r>
            <a:r>
              <a:rPr lang="en-US" sz="1200" b="0">
                <a:solidFill>
                  <a:srgbClr val="505050"/>
                </a:solidFill>
                <a:latin typeface="Segoe UI" panose="020B0502040204020203" pitchFamily="34" charset="0"/>
                <a:cs typeface="Segoe UI" panose="020B0502040204020203" pitchFamily="34" charset="0"/>
              </a:rPr>
              <a:t> et dolore magna </a:t>
            </a:r>
            <a:r>
              <a:rPr lang="en-US" sz="1200" b="0" err="1">
                <a:solidFill>
                  <a:srgbClr val="505050"/>
                </a:solidFill>
                <a:latin typeface="Segoe UI" panose="020B0502040204020203" pitchFamily="34" charset="0"/>
                <a:cs typeface="Segoe UI" panose="020B0502040204020203" pitchFamily="34" charset="0"/>
              </a:rPr>
              <a:t>aliqua</a:t>
            </a:r>
            <a:r>
              <a:rPr lang="en-US" sz="1200" b="0">
                <a:solidFill>
                  <a:srgbClr val="505050"/>
                </a:solidFill>
                <a:latin typeface="Segoe UI" panose="020B0502040204020203" pitchFamily="34" charset="0"/>
                <a:cs typeface="Segoe UI" panose="020B0502040204020203" pitchFamily="34" charset="0"/>
              </a:rPr>
              <a:t>. Ut </a:t>
            </a:r>
            <a:r>
              <a:rPr lang="en-US" sz="1200" b="0" err="1">
                <a:solidFill>
                  <a:srgbClr val="505050"/>
                </a:solidFill>
                <a:latin typeface="Segoe UI" panose="020B0502040204020203" pitchFamily="34" charset="0"/>
                <a:cs typeface="Segoe UI" panose="020B0502040204020203" pitchFamily="34" charset="0"/>
              </a:rPr>
              <a:t>enim</a:t>
            </a:r>
            <a:r>
              <a:rPr lang="en-US" sz="1200" b="0">
                <a:solidFill>
                  <a:srgbClr val="505050"/>
                </a:solidFill>
                <a:latin typeface="Segoe UI" panose="020B0502040204020203" pitchFamily="34" charset="0"/>
                <a:cs typeface="Segoe UI" panose="020B0502040204020203" pitchFamily="34" charset="0"/>
              </a:rPr>
              <a:t> ad minim </a:t>
            </a:r>
            <a:r>
              <a:rPr lang="en-US" sz="1200" b="0" err="1">
                <a:solidFill>
                  <a:srgbClr val="505050"/>
                </a:solidFill>
                <a:latin typeface="Segoe UI" panose="020B0502040204020203" pitchFamily="34" charset="0"/>
                <a:cs typeface="Segoe UI" panose="020B0502040204020203" pitchFamily="34" charset="0"/>
              </a:rPr>
              <a:t>veniam</a:t>
            </a:r>
            <a:r>
              <a:rPr lang="en-US" sz="1200" b="0">
                <a:solidFill>
                  <a:srgbClr val="505050"/>
                </a:solidFill>
                <a:latin typeface="Segoe UI" panose="020B0502040204020203" pitchFamily="34" charset="0"/>
                <a:cs typeface="Segoe UI" panose="020B0502040204020203" pitchFamily="34" charset="0"/>
              </a:rPr>
              <a:t>.</a:t>
            </a:r>
          </a:p>
        </p:txBody>
      </p:sp>
      <p:sp>
        <p:nvSpPr>
          <p:cNvPr id="7" name="Text Placeholder 24">
            <a:extLst>
              <a:ext uri="{FF2B5EF4-FFF2-40B4-BE49-F238E27FC236}">
                <a16:creationId xmlns:a16="http://schemas.microsoft.com/office/drawing/2014/main" id="{CBF991A4-66F2-0E4F-8612-F380FB5985B0}"/>
              </a:ext>
            </a:extLst>
          </p:cNvPr>
          <p:cNvSpPr>
            <a:spLocks noGrp="1"/>
          </p:cNvSpPr>
          <p:nvPr>
            <p:ph type="body" sz="quarter" idx="14" hasCustomPrompt="1"/>
          </p:nvPr>
        </p:nvSpPr>
        <p:spPr>
          <a:xfrm>
            <a:off x="3413125"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err="1"/>
              <a:t>Firstname</a:t>
            </a:r>
            <a:r>
              <a:rPr lang="en-US"/>
              <a:t> </a:t>
            </a:r>
            <a:r>
              <a:rPr lang="en-US" err="1"/>
              <a:t>Lastname</a:t>
            </a:r>
            <a:endParaRPr lang="en-US"/>
          </a:p>
        </p:txBody>
      </p:sp>
      <p:sp>
        <p:nvSpPr>
          <p:cNvPr id="8" name="Text Placeholder 26">
            <a:extLst>
              <a:ext uri="{FF2B5EF4-FFF2-40B4-BE49-F238E27FC236}">
                <a16:creationId xmlns:a16="http://schemas.microsoft.com/office/drawing/2014/main" id="{B204FDE1-FBCB-1E43-8DBA-A33A86502D94}"/>
              </a:ext>
            </a:extLst>
          </p:cNvPr>
          <p:cNvSpPr>
            <a:spLocks noGrp="1"/>
          </p:cNvSpPr>
          <p:nvPr>
            <p:ph type="body" sz="quarter" idx="15" hasCustomPrompt="1"/>
          </p:nvPr>
        </p:nvSpPr>
        <p:spPr>
          <a:xfrm>
            <a:off x="3413125"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a:t>Title</a:t>
            </a:r>
          </a:p>
        </p:txBody>
      </p:sp>
      <p:sp>
        <p:nvSpPr>
          <p:cNvPr id="9" name="Text Placeholder 28">
            <a:extLst>
              <a:ext uri="{FF2B5EF4-FFF2-40B4-BE49-F238E27FC236}">
                <a16:creationId xmlns:a16="http://schemas.microsoft.com/office/drawing/2014/main" id="{48D95D5C-AD2C-964E-B8BB-ECD883345B16}"/>
              </a:ext>
            </a:extLst>
          </p:cNvPr>
          <p:cNvSpPr>
            <a:spLocks noGrp="1"/>
          </p:cNvSpPr>
          <p:nvPr>
            <p:ph type="body" sz="quarter" idx="16" hasCustomPrompt="1"/>
          </p:nvPr>
        </p:nvSpPr>
        <p:spPr>
          <a:xfrm>
            <a:off x="3413125"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a:solidFill>
                  <a:srgbClr val="505050"/>
                </a:solidFill>
                <a:latin typeface="Segoe UI" panose="020B0502040204020203" pitchFamily="34" charset="0"/>
                <a:cs typeface="Segoe UI" panose="020B0502040204020203" pitchFamily="34" charset="0"/>
              </a:rPr>
              <a:t>About: Lorem ipsum dolor sit </a:t>
            </a:r>
            <a:r>
              <a:rPr lang="en-US" sz="1200" b="0" err="1">
                <a:solidFill>
                  <a:srgbClr val="505050"/>
                </a:solidFill>
                <a:latin typeface="Segoe UI" panose="020B0502040204020203" pitchFamily="34" charset="0"/>
                <a:cs typeface="Segoe UI" panose="020B0502040204020203" pitchFamily="34" charset="0"/>
              </a:rPr>
              <a:t>amet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consectetur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adipiscing</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elit</a:t>
            </a:r>
            <a:r>
              <a:rPr lang="en-US" sz="1200" b="0">
                <a:solidFill>
                  <a:srgbClr val="505050"/>
                </a:solidFill>
                <a:latin typeface="Segoe UI" panose="020B0502040204020203" pitchFamily="34" charset="0"/>
                <a:cs typeface="Segoe UI" panose="020B0502040204020203" pitchFamily="34" charset="0"/>
              </a:rPr>
              <a:t>, sed do </a:t>
            </a:r>
            <a:r>
              <a:rPr lang="en-US" sz="1200" b="0" err="1">
                <a:solidFill>
                  <a:srgbClr val="505050"/>
                </a:solidFill>
                <a:latin typeface="Segoe UI" panose="020B0502040204020203" pitchFamily="34" charset="0"/>
                <a:cs typeface="Segoe UI" panose="020B0502040204020203" pitchFamily="34" charset="0"/>
              </a:rPr>
              <a:t>eiusmod</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tempor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incididunt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ut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labore</a:t>
            </a:r>
            <a:r>
              <a:rPr lang="en-US" sz="1200" b="0">
                <a:solidFill>
                  <a:srgbClr val="505050"/>
                </a:solidFill>
                <a:latin typeface="Segoe UI" panose="020B0502040204020203" pitchFamily="34" charset="0"/>
                <a:cs typeface="Segoe UI" panose="020B0502040204020203" pitchFamily="34" charset="0"/>
              </a:rPr>
              <a:t> et dolore magna </a:t>
            </a:r>
            <a:r>
              <a:rPr lang="en-US" sz="1200" b="0" err="1">
                <a:solidFill>
                  <a:srgbClr val="505050"/>
                </a:solidFill>
                <a:latin typeface="Segoe UI" panose="020B0502040204020203" pitchFamily="34" charset="0"/>
                <a:cs typeface="Segoe UI" panose="020B0502040204020203" pitchFamily="34" charset="0"/>
              </a:rPr>
              <a:t>aliqua</a:t>
            </a:r>
            <a:r>
              <a:rPr lang="en-US" sz="1200" b="0">
                <a:solidFill>
                  <a:srgbClr val="505050"/>
                </a:solidFill>
                <a:latin typeface="Segoe UI" panose="020B0502040204020203" pitchFamily="34" charset="0"/>
                <a:cs typeface="Segoe UI" panose="020B0502040204020203" pitchFamily="34" charset="0"/>
              </a:rPr>
              <a:t>. Ut </a:t>
            </a:r>
            <a:r>
              <a:rPr lang="en-US" sz="1200" b="0" err="1">
                <a:solidFill>
                  <a:srgbClr val="505050"/>
                </a:solidFill>
                <a:latin typeface="Segoe UI" panose="020B0502040204020203" pitchFamily="34" charset="0"/>
                <a:cs typeface="Segoe UI" panose="020B0502040204020203" pitchFamily="34" charset="0"/>
              </a:rPr>
              <a:t>enim</a:t>
            </a:r>
            <a:r>
              <a:rPr lang="en-US" sz="1200" b="0">
                <a:solidFill>
                  <a:srgbClr val="505050"/>
                </a:solidFill>
                <a:latin typeface="Segoe UI" panose="020B0502040204020203" pitchFamily="34" charset="0"/>
                <a:cs typeface="Segoe UI" panose="020B0502040204020203" pitchFamily="34" charset="0"/>
              </a:rPr>
              <a:t> ad minim </a:t>
            </a:r>
            <a:r>
              <a:rPr lang="en-US" sz="1200" b="0" err="1">
                <a:solidFill>
                  <a:srgbClr val="505050"/>
                </a:solidFill>
                <a:latin typeface="Segoe UI" panose="020B0502040204020203" pitchFamily="34" charset="0"/>
                <a:cs typeface="Segoe UI" panose="020B0502040204020203" pitchFamily="34" charset="0"/>
              </a:rPr>
              <a:t>veniam</a:t>
            </a:r>
            <a:r>
              <a:rPr lang="en-US" sz="1200" b="0">
                <a:solidFill>
                  <a:srgbClr val="505050"/>
                </a:solidFill>
                <a:latin typeface="Segoe UI" panose="020B0502040204020203" pitchFamily="34" charset="0"/>
                <a:cs typeface="Segoe UI" panose="020B0502040204020203" pitchFamily="34" charset="0"/>
              </a:rPr>
              <a:t>.</a:t>
            </a:r>
          </a:p>
        </p:txBody>
      </p:sp>
      <p:sp>
        <p:nvSpPr>
          <p:cNvPr id="10" name="Text Placeholder 24">
            <a:extLst>
              <a:ext uri="{FF2B5EF4-FFF2-40B4-BE49-F238E27FC236}">
                <a16:creationId xmlns:a16="http://schemas.microsoft.com/office/drawing/2014/main" id="{B7C50AAD-D67F-C045-84A8-3B74373D32E9}"/>
              </a:ext>
            </a:extLst>
          </p:cNvPr>
          <p:cNvSpPr>
            <a:spLocks noGrp="1"/>
          </p:cNvSpPr>
          <p:nvPr>
            <p:ph type="body" sz="quarter" idx="17" hasCustomPrompt="1"/>
          </p:nvPr>
        </p:nvSpPr>
        <p:spPr>
          <a:xfrm>
            <a:off x="6256338"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err="1"/>
              <a:t>Firstname</a:t>
            </a:r>
            <a:r>
              <a:rPr lang="en-US"/>
              <a:t> </a:t>
            </a:r>
            <a:r>
              <a:rPr lang="en-US" err="1"/>
              <a:t>Lastname</a:t>
            </a:r>
            <a:endParaRPr lang="en-US"/>
          </a:p>
        </p:txBody>
      </p:sp>
      <p:sp>
        <p:nvSpPr>
          <p:cNvPr id="11" name="Text Placeholder 26">
            <a:extLst>
              <a:ext uri="{FF2B5EF4-FFF2-40B4-BE49-F238E27FC236}">
                <a16:creationId xmlns:a16="http://schemas.microsoft.com/office/drawing/2014/main" id="{7B3F54B5-7211-D041-822C-DDBBC93FDE34}"/>
              </a:ext>
            </a:extLst>
          </p:cNvPr>
          <p:cNvSpPr>
            <a:spLocks noGrp="1"/>
          </p:cNvSpPr>
          <p:nvPr>
            <p:ph type="body" sz="quarter" idx="18" hasCustomPrompt="1"/>
          </p:nvPr>
        </p:nvSpPr>
        <p:spPr>
          <a:xfrm>
            <a:off x="6256338"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a:t>Title</a:t>
            </a:r>
          </a:p>
        </p:txBody>
      </p:sp>
      <p:sp>
        <p:nvSpPr>
          <p:cNvPr id="12" name="Text Placeholder 28">
            <a:extLst>
              <a:ext uri="{FF2B5EF4-FFF2-40B4-BE49-F238E27FC236}">
                <a16:creationId xmlns:a16="http://schemas.microsoft.com/office/drawing/2014/main" id="{A80F42EC-DE4B-5144-99F7-4F92622AAE27}"/>
              </a:ext>
            </a:extLst>
          </p:cNvPr>
          <p:cNvSpPr>
            <a:spLocks noGrp="1"/>
          </p:cNvSpPr>
          <p:nvPr>
            <p:ph type="body" sz="quarter" idx="19" hasCustomPrompt="1"/>
          </p:nvPr>
        </p:nvSpPr>
        <p:spPr>
          <a:xfrm>
            <a:off x="6256338"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a:solidFill>
                  <a:srgbClr val="505050"/>
                </a:solidFill>
                <a:latin typeface="Segoe UI" panose="020B0502040204020203" pitchFamily="34" charset="0"/>
                <a:cs typeface="Segoe UI" panose="020B0502040204020203" pitchFamily="34" charset="0"/>
              </a:rPr>
              <a:t>About: Lorem ipsum dolor sit </a:t>
            </a:r>
            <a:r>
              <a:rPr lang="en-US" sz="1200" b="0" err="1">
                <a:solidFill>
                  <a:srgbClr val="505050"/>
                </a:solidFill>
                <a:latin typeface="Segoe UI" panose="020B0502040204020203" pitchFamily="34" charset="0"/>
                <a:cs typeface="Segoe UI" panose="020B0502040204020203" pitchFamily="34" charset="0"/>
              </a:rPr>
              <a:t>amet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consectetur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adipiscing</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elit</a:t>
            </a:r>
            <a:r>
              <a:rPr lang="en-US" sz="1200" b="0">
                <a:solidFill>
                  <a:srgbClr val="505050"/>
                </a:solidFill>
                <a:latin typeface="Segoe UI" panose="020B0502040204020203" pitchFamily="34" charset="0"/>
                <a:cs typeface="Segoe UI" panose="020B0502040204020203" pitchFamily="34" charset="0"/>
              </a:rPr>
              <a:t>, sed do </a:t>
            </a:r>
            <a:r>
              <a:rPr lang="en-US" sz="1200" b="0" err="1">
                <a:solidFill>
                  <a:srgbClr val="505050"/>
                </a:solidFill>
                <a:latin typeface="Segoe UI" panose="020B0502040204020203" pitchFamily="34" charset="0"/>
                <a:cs typeface="Segoe UI" panose="020B0502040204020203" pitchFamily="34" charset="0"/>
              </a:rPr>
              <a:t>eiusmod</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tempor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incididunt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ut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labore</a:t>
            </a:r>
            <a:r>
              <a:rPr lang="en-US" sz="1200" b="0">
                <a:solidFill>
                  <a:srgbClr val="505050"/>
                </a:solidFill>
                <a:latin typeface="Segoe UI" panose="020B0502040204020203" pitchFamily="34" charset="0"/>
                <a:cs typeface="Segoe UI" panose="020B0502040204020203" pitchFamily="34" charset="0"/>
              </a:rPr>
              <a:t> et dolore magna </a:t>
            </a:r>
            <a:r>
              <a:rPr lang="en-US" sz="1200" b="0" err="1">
                <a:solidFill>
                  <a:srgbClr val="505050"/>
                </a:solidFill>
                <a:latin typeface="Segoe UI" panose="020B0502040204020203" pitchFamily="34" charset="0"/>
                <a:cs typeface="Segoe UI" panose="020B0502040204020203" pitchFamily="34" charset="0"/>
              </a:rPr>
              <a:t>aliqua</a:t>
            </a:r>
            <a:r>
              <a:rPr lang="en-US" sz="1200" b="0">
                <a:solidFill>
                  <a:srgbClr val="505050"/>
                </a:solidFill>
                <a:latin typeface="Segoe UI" panose="020B0502040204020203" pitchFamily="34" charset="0"/>
                <a:cs typeface="Segoe UI" panose="020B0502040204020203" pitchFamily="34" charset="0"/>
              </a:rPr>
              <a:t>. Ut </a:t>
            </a:r>
            <a:r>
              <a:rPr lang="en-US" sz="1200" b="0" err="1">
                <a:solidFill>
                  <a:srgbClr val="505050"/>
                </a:solidFill>
                <a:latin typeface="Segoe UI" panose="020B0502040204020203" pitchFamily="34" charset="0"/>
                <a:cs typeface="Segoe UI" panose="020B0502040204020203" pitchFamily="34" charset="0"/>
              </a:rPr>
              <a:t>enim</a:t>
            </a:r>
            <a:r>
              <a:rPr lang="en-US" sz="1200" b="0">
                <a:solidFill>
                  <a:srgbClr val="505050"/>
                </a:solidFill>
                <a:latin typeface="Segoe UI" panose="020B0502040204020203" pitchFamily="34" charset="0"/>
                <a:cs typeface="Segoe UI" panose="020B0502040204020203" pitchFamily="34" charset="0"/>
              </a:rPr>
              <a:t> ad minim </a:t>
            </a:r>
            <a:r>
              <a:rPr lang="en-US" sz="1200" b="0" err="1">
                <a:solidFill>
                  <a:srgbClr val="505050"/>
                </a:solidFill>
                <a:latin typeface="Segoe UI" panose="020B0502040204020203" pitchFamily="34" charset="0"/>
                <a:cs typeface="Segoe UI" panose="020B0502040204020203" pitchFamily="34" charset="0"/>
              </a:rPr>
              <a:t>veniam</a:t>
            </a:r>
            <a:r>
              <a:rPr lang="en-US" sz="1200" b="0">
                <a:solidFill>
                  <a:srgbClr val="505050"/>
                </a:solidFill>
                <a:latin typeface="Segoe UI" panose="020B0502040204020203" pitchFamily="34" charset="0"/>
                <a:cs typeface="Segoe UI" panose="020B0502040204020203" pitchFamily="34" charset="0"/>
              </a:rPr>
              <a:t>.</a:t>
            </a:r>
          </a:p>
        </p:txBody>
      </p:sp>
      <p:sp>
        <p:nvSpPr>
          <p:cNvPr id="13" name="Text Placeholder 24">
            <a:extLst>
              <a:ext uri="{FF2B5EF4-FFF2-40B4-BE49-F238E27FC236}">
                <a16:creationId xmlns:a16="http://schemas.microsoft.com/office/drawing/2014/main" id="{96B9F418-E7FC-8B4D-B6DF-D05F59C88194}"/>
              </a:ext>
            </a:extLst>
          </p:cNvPr>
          <p:cNvSpPr>
            <a:spLocks noGrp="1"/>
          </p:cNvSpPr>
          <p:nvPr>
            <p:ph type="body" sz="quarter" idx="20" hasCustomPrompt="1"/>
          </p:nvPr>
        </p:nvSpPr>
        <p:spPr>
          <a:xfrm>
            <a:off x="9070975"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err="1"/>
              <a:t>Firstname</a:t>
            </a:r>
            <a:r>
              <a:rPr lang="en-US"/>
              <a:t> </a:t>
            </a:r>
            <a:r>
              <a:rPr lang="en-US" err="1"/>
              <a:t>Lastname</a:t>
            </a:r>
            <a:endParaRPr lang="en-US"/>
          </a:p>
        </p:txBody>
      </p:sp>
      <p:sp>
        <p:nvSpPr>
          <p:cNvPr id="14" name="Text Placeholder 26">
            <a:extLst>
              <a:ext uri="{FF2B5EF4-FFF2-40B4-BE49-F238E27FC236}">
                <a16:creationId xmlns:a16="http://schemas.microsoft.com/office/drawing/2014/main" id="{3C77D641-147C-1940-8BCB-2C5F61CDAA9A}"/>
              </a:ext>
            </a:extLst>
          </p:cNvPr>
          <p:cNvSpPr>
            <a:spLocks noGrp="1"/>
          </p:cNvSpPr>
          <p:nvPr>
            <p:ph type="body" sz="quarter" idx="21" hasCustomPrompt="1"/>
          </p:nvPr>
        </p:nvSpPr>
        <p:spPr>
          <a:xfrm>
            <a:off x="9070975"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a:t>Title</a:t>
            </a:r>
          </a:p>
        </p:txBody>
      </p:sp>
      <p:sp>
        <p:nvSpPr>
          <p:cNvPr id="15" name="Text Placeholder 28">
            <a:extLst>
              <a:ext uri="{FF2B5EF4-FFF2-40B4-BE49-F238E27FC236}">
                <a16:creationId xmlns:a16="http://schemas.microsoft.com/office/drawing/2014/main" id="{68B31C8F-F786-E643-88DC-4AE14C437072}"/>
              </a:ext>
            </a:extLst>
          </p:cNvPr>
          <p:cNvSpPr>
            <a:spLocks noGrp="1"/>
          </p:cNvSpPr>
          <p:nvPr>
            <p:ph type="body" sz="quarter" idx="22" hasCustomPrompt="1"/>
          </p:nvPr>
        </p:nvSpPr>
        <p:spPr>
          <a:xfrm>
            <a:off x="9070975"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a:solidFill>
                  <a:srgbClr val="505050"/>
                </a:solidFill>
                <a:latin typeface="Segoe UI" panose="020B0502040204020203" pitchFamily="34" charset="0"/>
                <a:cs typeface="Segoe UI" panose="020B0502040204020203" pitchFamily="34" charset="0"/>
              </a:rPr>
              <a:t>About: Lorem ipsum dolor sit </a:t>
            </a:r>
            <a:r>
              <a:rPr lang="en-US" sz="1200" b="0" err="1">
                <a:solidFill>
                  <a:srgbClr val="505050"/>
                </a:solidFill>
                <a:latin typeface="Segoe UI" panose="020B0502040204020203" pitchFamily="34" charset="0"/>
                <a:cs typeface="Segoe UI" panose="020B0502040204020203" pitchFamily="34" charset="0"/>
              </a:rPr>
              <a:t>amet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consectetur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adipiscing</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elit</a:t>
            </a:r>
            <a:r>
              <a:rPr lang="en-US" sz="1200" b="0">
                <a:solidFill>
                  <a:srgbClr val="505050"/>
                </a:solidFill>
                <a:latin typeface="Segoe UI" panose="020B0502040204020203" pitchFamily="34" charset="0"/>
                <a:cs typeface="Segoe UI" panose="020B0502040204020203" pitchFamily="34" charset="0"/>
              </a:rPr>
              <a:t>, sed do </a:t>
            </a:r>
            <a:r>
              <a:rPr lang="en-US" sz="1200" b="0" err="1">
                <a:solidFill>
                  <a:srgbClr val="505050"/>
                </a:solidFill>
                <a:latin typeface="Segoe UI" panose="020B0502040204020203" pitchFamily="34" charset="0"/>
                <a:cs typeface="Segoe UI" panose="020B0502040204020203" pitchFamily="34" charset="0"/>
              </a:rPr>
              <a:t>eiusmod</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tempor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incididunt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ut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labore</a:t>
            </a:r>
            <a:r>
              <a:rPr lang="en-US" sz="1200" b="0">
                <a:solidFill>
                  <a:srgbClr val="505050"/>
                </a:solidFill>
                <a:latin typeface="Segoe UI" panose="020B0502040204020203" pitchFamily="34" charset="0"/>
                <a:cs typeface="Segoe UI" panose="020B0502040204020203" pitchFamily="34" charset="0"/>
              </a:rPr>
              <a:t> et dolore magna </a:t>
            </a:r>
            <a:r>
              <a:rPr lang="en-US" sz="1200" b="0" err="1">
                <a:solidFill>
                  <a:srgbClr val="505050"/>
                </a:solidFill>
                <a:latin typeface="Segoe UI" panose="020B0502040204020203" pitchFamily="34" charset="0"/>
                <a:cs typeface="Segoe UI" panose="020B0502040204020203" pitchFamily="34" charset="0"/>
              </a:rPr>
              <a:t>aliqua</a:t>
            </a:r>
            <a:r>
              <a:rPr lang="en-US" sz="1200" b="0">
                <a:solidFill>
                  <a:srgbClr val="505050"/>
                </a:solidFill>
                <a:latin typeface="Segoe UI" panose="020B0502040204020203" pitchFamily="34" charset="0"/>
                <a:cs typeface="Segoe UI" panose="020B0502040204020203" pitchFamily="34" charset="0"/>
              </a:rPr>
              <a:t>. Ut </a:t>
            </a:r>
            <a:r>
              <a:rPr lang="en-US" sz="1200" b="0" err="1">
                <a:solidFill>
                  <a:srgbClr val="505050"/>
                </a:solidFill>
                <a:latin typeface="Segoe UI" panose="020B0502040204020203" pitchFamily="34" charset="0"/>
                <a:cs typeface="Segoe UI" panose="020B0502040204020203" pitchFamily="34" charset="0"/>
              </a:rPr>
              <a:t>enim</a:t>
            </a:r>
            <a:r>
              <a:rPr lang="en-US" sz="1200" b="0">
                <a:solidFill>
                  <a:srgbClr val="505050"/>
                </a:solidFill>
                <a:latin typeface="Segoe UI" panose="020B0502040204020203" pitchFamily="34" charset="0"/>
                <a:cs typeface="Segoe UI" panose="020B0502040204020203" pitchFamily="34" charset="0"/>
              </a:rPr>
              <a:t> ad minim </a:t>
            </a:r>
            <a:r>
              <a:rPr lang="en-US" sz="1200" b="0" err="1">
                <a:solidFill>
                  <a:srgbClr val="505050"/>
                </a:solidFill>
                <a:latin typeface="Segoe UI" panose="020B0502040204020203" pitchFamily="34" charset="0"/>
                <a:cs typeface="Segoe UI" panose="020B0502040204020203" pitchFamily="34" charset="0"/>
              </a:rPr>
              <a:t>veniam</a:t>
            </a:r>
            <a:r>
              <a:rPr lang="en-US" sz="1200" b="0">
                <a:solidFill>
                  <a:srgbClr val="505050"/>
                </a:solidFill>
                <a:latin typeface="Segoe UI" panose="020B0502040204020203" pitchFamily="34" charset="0"/>
                <a:cs typeface="Segoe UI" panose="020B0502040204020203" pitchFamily="34" charset="0"/>
              </a:rPr>
              <a:t>.</a:t>
            </a:r>
          </a:p>
        </p:txBody>
      </p:sp>
      <p:sp>
        <p:nvSpPr>
          <p:cNvPr id="24" name="Picture Placeholder 16">
            <a:extLst>
              <a:ext uri="{FF2B5EF4-FFF2-40B4-BE49-F238E27FC236}">
                <a16:creationId xmlns:a16="http://schemas.microsoft.com/office/drawing/2014/main" id="{8644B5A4-4C62-164B-9FCA-E1A62ECDC6A0}"/>
              </a:ext>
            </a:extLst>
          </p:cNvPr>
          <p:cNvSpPr>
            <a:spLocks noGrp="1"/>
          </p:cNvSpPr>
          <p:nvPr>
            <p:ph type="pic" sz="quarter" idx="23"/>
          </p:nvPr>
        </p:nvSpPr>
        <p:spPr>
          <a:xfrm>
            <a:off x="774200" y="1785409"/>
            <a:ext cx="2160000" cy="2160000"/>
          </a:xfrm>
          <a:prstGeom prst="ellipse">
            <a:avLst/>
          </a:prstGeom>
          <a:ln>
            <a:noFill/>
          </a:ln>
        </p:spPr>
        <p:txBody>
          <a:bodyPr/>
          <a:lstStyle/>
          <a:p>
            <a:r>
              <a:rPr lang="en-US"/>
              <a:t>Click icon to add picture</a:t>
            </a:r>
          </a:p>
        </p:txBody>
      </p:sp>
      <p:sp>
        <p:nvSpPr>
          <p:cNvPr id="26" name="Picture Placeholder 16">
            <a:extLst>
              <a:ext uri="{FF2B5EF4-FFF2-40B4-BE49-F238E27FC236}">
                <a16:creationId xmlns:a16="http://schemas.microsoft.com/office/drawing/2014/main" id="{7216C99D-59E0-D148-8FD5-A06B5D098A96}"/>
              </a:ext>
            </a:extLst>
          </p:cNvPr>
          <p:cNvSpPr>
            <a:spLocks noGrp="1"/>
          </p:cNvSpPr>
          <p:nvPr>
            <p:ph type="pic" sz="quarter" idx="24"/>
          </p:nvPr>
        </p:nvSpPr>
        <p:spPr>
          <a:xfrm>
            <a:off x="3603125" y="1785409"/>
            <a:ext cx="2160000" cy="2160000"/>
          </a:xfrm>
          <a:prstGeom prst="ellipse">
            <a:avLst/>
          </a:prstGeom>
          <a:ln>
            <a:noFill/>
          </a:ln>
        </p:spPr>
        <p:txBody>
          <a:bodyPr/>
          <a:lstStyle/>
          <a:p>
            <a:r>
              <a:rPr lang="en-US"/>
              <a:t>Click icon to add picture</a:t>
            </a:r>
          </a:p>
        </p:txBody>
      </p:sp>
      <p:sp>
        <p:nvSpPr>
          <p:cNvPr id="28" name="Picture Placeholder 16">
            <a:extLst>
              <a:ext uri="{FF2B5EF4-FFF2-40B4-BE49-F238E27FC236}">
                <a16:creationId xmlns:a16="http://schemas.microsoft.com/office/drawing/2014/main" id="{D4B99A33-76D9-4843-8919-AD5FEF9A31F2}"/>
              </a:ext>
            </a:extLst>
          </p:cNvPr>
          <p:cNvSpPr>
            <a:spLocks noGrp="1"/>
          </p:cNvSpPr>
          <p:nvPr>
            <p:ph type="pic" sz="quarter" idx="25"/>
          </p:nvPr>
        </p:nvSpPr>
        <p:spPr>
          <a:xfrm>
            <a:off x="6428875" y="1785409"/>
            <a:ext cx="2160000" cy="2160000"/>
          </a:xfrm>
          <a:prstGeom prst="ellipse">
            <a:avLst/>
          </a:prstGeom>
          <a:ln>
            <a:noFill/>
          </a:ln>
        </p:spPr>
        <p:txBody>
          <a:bodyPr/>
          <a:lstStyle/>
          <a:p>
            <a:r>
              <a:rPr lang="en-US"/>
              <a:t>Click icon to add picture</a:t>
            </a:r>
          </a:p>
        </p:txBody>
      </p:sp>
      <p:sp>
        <p:nvSpPr>
          <p:cNvPr id="30" name="Picture Placeholder 16">
            <a:extLst>
              <a:ext uri="{FF2B5EF4-FFF2-40B4-BE49-F238E27FC236}">
                <a16:creationId xmlns:a16="http://schemas.microsoft.com/office/drawing/2014/main" id="{961589AC-2E68-5C4F-BF84-D883C8663119}"/>
              </a:ext>
            </a:extLst>
          </p:cNvPr>
          <p:cNvSpPr>
            <a:spLocks noGrp="1"/>
          </p:cNvSpPr>
          <p:nvPr>
            <p:ph type="pic" sz="quarter" idx="26"/>
          </p:nvPr>
        </p:nvSpPr>
        <p:spPr>
          <a:xfrm>
            <a:off x="9260975" y="1785409"/>
            <a:ext cx="2160000" cy="2160000"/>
          </a:xfrm>
          <a:prstGeom prst="ellipse">
            <a:avLst/>
          </a:prstGeom>
          <a:ln>
            <a:noFill/>
          </a:ln>
        </p:spPr>
        <p:txBody>
          <a:bodyPr/>
          <a:lstStyle/>
          <a:p>
            <a:r>
              <a:rPr lang="en-US"/>
              <a:t>Click icon to add picture</a:t>
            </a:r>
          </a:p>
        </p:txBody>
      </p:sp>
    </p:spTree>
    <p:extLst>
      <p:ext uri="{BB962C8B-B14F-4D97-AF65-F5344CB8AC3E}">
        <p14:creationId xmlns:p14="http://schemas.microsoft.com/office/powerpoint/2010/main" val="3931047642"/>
      </p:ext>
    </p:extLst>
  </p:cSld>
  <p:clrMapOvr>
    <a:masterClrMapping/>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0" pos="1967">
          <p15:clr>
            <a:srgbClr val="A4A3A4"/>
          </p15:clr>
        </p15:guide>
        <p15:guide id="11" pos="2150">
          <p15:clr>
            <a:srgbClr val="A4A3A4"/>
          </p15:clr>
        </p15:guide>
        <p15:guide id="16" pos="3749">
          <p15:clr>
            <a:srgbClr val="A4A3A4"/>
          </p15:clr>
        </p15:guide>
        <p15:guide id="17" pos="3932">
          <p15:clr>
            <a:srgbClr val="A4A3A4"/>
          </p15:clr>
        </p15:guide>
        <p15:guide id="22" pos="5529">
          <p15:clr>
            <a:srgbClr val="A4A3A4"/>
          </p15:clr>
        </p15:guide>
        <p15:guide id="23" pos="5714">
          <p15:clr>
            <a:srgbClr val="A4A3A4"/>
          </p15:clr>
        </p15:guide>
        <p15:guide id="28" pos="3840">
          <p15:clr>
            <a:srgbClr val="F26B43"/>
          </p15:clr>
        </p15:guide>
        <p15:guide id="29" pos="5576">
          <p15:clr>
            <a:srgbClr val="F26B43"/>
          </p15:clr>
        </p15:guide>
        <p15:guide id="30" pos="2105">
          <p15:clr>
            <a:srgbClr val="F26B43"/>
          </p15:clr>
        </p15:guide>
        <p15:guide id="31" orient="horz" pos="2772">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Profile Slide">
    <p:bg>
      <p:bgRef idx="1001">
        <a:schemeClr val="bg2"/>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1B46280-63FA-B14C-B387-DA6973CC6798}"/>
              </a:ext>
            </a:extLst>
          </p:cNvPr>
          <p:cNvSpPr>
            <a:spLocks noGrp="1"/>
          </p:cNvSpPr>
          <p:nvPr>
            <p:ph type="pic" sz="quarter" idx="10"/>
          </p:nvPr>
        </p:nvSpPr>
        <p:spPr>
          <a:xfrm>
            <a:off x="0" y="0"/>
            <a:ext cx="4065588" cy="6858000"/>
          </a:xfrm>
        </p:spPr>
        <p:txBody>
          <a:bodyPr/>
          <a:lstStyle/>
          <a:p>
            <a:r>
              <a:rPr lang="en-US"/>
              <a:t>Click icon to add picture</a:t>
            </a:r>
          </a:p>
        </p:txBody>
      </p:sp>
      <p:sp>
        <p:nvSpPr>
          <p:cNvPr id="11" name="Text Placeholder 10">
            <a:extLst>
              <a:ext uri="{FF2B5EF4-FFF2-40B4-BE49-F238E27FC236}">
                <a16:creationId xmlns:a16="http://schemas.microsoft.com/office/drawing/2014/main" id="{DF839B9F-7DF1-054D-850B-194BE124935E}"/>
              </a:ext>
            </a:extLst>
          </p:cNvPr>
          <p:cNvSpPr>
            <a:spLocks noGrp="1"/>
          </p:cNvSpPr>
          <p:nvPr>
            <p:ph type="body" sz="quarter" idx="11" hasCustomPrompt="1"/>
          </p:nvPr>
        </p:nvSpPr>
        <p:spPr>
          <a:xfrm>
            <a:off x="5016500" y="1125538"/>
            <a:ext cx="5832475" cy="371513"/>
          </a:xfrm>
        </p:spPr>
        <p:txBody>
          <a:bodyPr lIns="90000" tIns="46800" rIns="90000" bIns="46800"/>
          <a:lstStyle>
            <a:lvl1pPr marL="0" indent="0">
              <a:buNone/>
              <a:defRPr sz="1800">
                <a:solidFill>
                  <a:schemeClr val="accent3"/>
                </a:solidFill>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err="1"/>
              <a:t>Firstname</a:t>
            </a:r>
            <a:r>
              <a:rPr lang="en-US"/>
              <a:t> </a:t>
            </a:r>
            <a:r>
              <a:rPr lang="en-US" err="1"/>
              <a:t>Lastname</a:t>
            </a:r>
            <a:endParaRPr lang="en-US"/>
          </a:p>
        </p:txBody>
      </p:sp>
      <p:sp>
        <p:nvSpPr>
          <p:cNvPr id="13" name="Text Placeholder 12">
            <a:extLst>
              <a:ext uri="{FF2B5EF4-FFF2-40B4-BE49-F238E27FC236}">
                <a16:creationId xmlns:a16="http://schemas.microsoft.com/office/drawing/2014/main" id="{FEA3FFE7-512C-2E4D-8815-991035A0DA83}"/>
              </a:ext>
            </a:extLst>
          </p:cNvPr>
          <p:cNvSpPr>
            <a:spLocks noGrp="1"/>
          </p:cNvSpPr>
          <p:nvPr>
            <p:ph type="body" sz="quarter" idx="12" hasCustomPrompt="1"/>
          </p:nvPr>
        </p:nvSpPr>
        <p:spPr>
          <a:xfrm>
            <a:off x="5016500" y="1518666"/>
            <a:ext cx="5832475" cy="309958"/>
          </a:xfrm>
        </p:spPr>
        <p:txBody>
          <a:bodyPr lIns="90000" tIns="46800" rIns="90000" bIns="46800"/>
          <a:lstStyle>
            <a:lvl1pPr marL="0" indent="0">
              <a:buNone/>
              <a:defRPr sz="1400">
                <a:solidFill>
                  <a:schemeClr val="tx1"/>
                </a:solidFill>
              </a:defRPr>
            </a:lvl1pPr>
          </a:lstStyle>
          <a:p>
            <a:pPr lvl="0"/>
            <a:r>
              <a:rPr lang="en-US"/>
              <a:t>Title</a:t>
            </a:r>
          </a:p>
        </p:txBody>
      </p:sp>
      <p:sp>
        <p:nvSpPr>
          <p:cNvPr id="17" name="Text Placeholder 16">
            <a:extLst>
              <a:ext uri="{FF2B5EF4-FFF2-40B4-BE49-F238E27FC236}">
                <a16:creationId xmlns:a16="http://schemas.microsoft.com/office/drawing/2014/main" id="{CD00EE18-3969-7542-AF14-B6EF530C496B}"/>
              </a:ext>
            </a:extLst>
          </p:cNvPr>
          <p:cNvSpPr>
            <a:spLocks noGrp="1"/>
          </p:cNvSpPr>
          <p:nvPr>
            <p:ph type="body" sz="quarter" idx="13" hasCustomPrompt="1"/>
          </p:nvPr>
        </p:nvSpPr>
        <p:spPr>
          <a:xfrm>
            <a:off x="5016500" y="2614613"/>
            <a:ext cx="5832475" cy="956288"/>
          </a:xfrm>
        </p:spPr>
        <p:txBody>
          <a:bodyPr lIns="90000" tIns="46800" rIns="90000" bIns="46800"/>
          <a:lstStyle>
            <a:lvl1pPr marL="0" indent="0">
              <a:buNone/>
              <a:defRPr sz="1400">
                <a:solidFill>
                  <a:schemeClr val="tx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9" name="Text Placeholder 18">
            <a:extLst>
              <a:ext uri="{FF2B5EF4-FFF2-40B4-BE49-F238E27FC236}">
                <a16:creationId xmlns:a16="http://schemas.microsoft.com/office/drawing/2014/main" id="{D28C378F-3F66-354E-B8F9-1B9FC26E68A9}"/>
              </a:ext>
            </a:extLst>
          </p:cNvPr>
          <p:cNvSpPr>
            <a:spLocks noGrp="1"/>
          </p:cNvSpPr>
          <p:nvPr>
            <p:ph type="body" sz="quarter" idx="14" hasCustomPrompt="1"/>
          </p:nvPr>
        </p:nvSpPr>
        <p:spPr>
          <a:xfrm>
            <a:off x="5018087" y="2093722"/>
            <a:ext cx="5832475" cy="371513"/>
          </a:xfrm>
        </p:spPr>
        <p:txBody>
          <a:bodyPr lIns="90000" tIns="46800" rIns="90000" bIns="46800"/>
          <a:lstStyle>
            <a:lvl1pPr marL="0" indent="0">
              <a:buNone/>
              <a:defRPr sz="1800">
                <a:solidFill>
                  <a:schemeClr val="tx1"/>
                </a:solidFill>
                <a:latin typeface="+mj-lt"/>
              </a:defRPr>
            </a:lvl1pPr>
          </a:lstStyle>
          <a:p>
            <a:pPr lvl="0"/>
            <a:r>
              <a:rPr lang="en-US"/>
              <a:t>Experience</a:t>
            </a:r>
          </a:p>
        </p:txBody>
      </p:sp>
      <p:sp>
        <p:nvSpPr>
          <p:cNvPr id="20" name="Text Placeholder 18">
            <a:extLst>
              <a:ext uri="{FF2B5EF4-FFF2-40B4-BE49-F238E27FC236}">
                <a16:creationId xmlns:a16="http://schemas.microsoft.com/office/drawing/2014/main" id="{47E7A509-84C5-4843-8CD9-B01570BA7BA0}"/>
              </a:ext>
            </a:extLst>
          </p:cNvPr>
          <p:cNvSpPr>
            <a:spLocks noGrp="1"/>
          </p:cNvSpPr>
          <p:nvPr>
            <p:ph type="body" sz="quarter" idx="15" hasCustomPrompt="1"/>
          </p:nvPr>
        </p:nvSpPr>
        <p:spPr>
          <a:xfrm>
            <a:off x="5018087" y="4426832"/>
            <a:ext cx="5832475" cy="371513"/>
          </a:xfrm>
        </p:spPr>
        <p:txBody>
          <a:bodyPr lIns="90000" tIns="46800" rIns="90000" bIns="46800"/>
          <a:lstStyle>
            <a:lvl1pPr marL="0" indent="0">
              <a:buNone/>
              <a:defRPr sz="1800">
                <a:solidFill>
                  <a:schemeClr val="tx1"/>
                </a:solidFill>
                <a:latin typeface="+mj-lt"/>
              </a:defRPr>
            </a:lvl1pPr>
          </a:lstStyle>
          <a:p>
            <a:pPr lvl="0"/>
            <a:r>
              <a:rPr lang="en-US"/>
              <a:t>Expertise</a:t>
            </a:r>
          </a:p>
        </p:txBody>
      </p:sp>
      <p:sp>
        <p:nvSpPr>
          <p:cNvPr id="22" name="Text Placeholder 21">
            <a:extLst>
              <a:ext uri="{FF2B5EF4-FFF2-40B4-BE49-F238E27FC236}">
                <a16:creationId xmlns:a16="http://schemas.microsoft.com/office/drawing/2014/main" id="{39F526AE-17B2-DD4A-BE59-23D0E4A3D04F}"/>
              </a:ext>
            </a:extLst>
          </p:cNvPr>
          <p:cNvSpPr>
            <a:spLocks noGrp="1"/>
          </p:cNvSpPr>
          <p:nvPr>
            <p:ph type="body" sz="quarter" idx="16" hasCustomPrompt="1"/>
          </p:nvPr>
        </p:nvSpPr>
        <p:spPr>
          <a:xfrm>
            <a:off x="5016500" y="4864164"/>
            <a:ext cx="1649476" cy="827022"/>
          </a:xfrm>
        </p:spPr>
        <p:txBody>
          <a:bodyPr lIns="90000" tIns="46800" rIns="90000" bIns="46800"/>
          <a:lstStyle>
            <a:lvl1pPr>
              <a:buSzPct val="100000"/>
              <a:defRPr sz="1400">
                <a:solidFill>
                  <a:schemeClr val="tx1"/>
                </a:solidFill>
              </a:defRPr>
            </a:lvl1pPr>
          </a:lstStyle>
          <a:p>
            <a:pPr lvl="0"/>
            <a:r>
              <a:rPr lang="en-US"/>
              <a:t>One</a:t>
            </a:r>
          </a:p>
          <a:p>
            <a:pPr lvl="0"/>
            <a:r>
              <a:rPr lang="en-US"/>
              <a:t>Two</a:t>
            </a:r>
          </a:p>
          <a:p>
            <a:pPr lvl="0"/>
            <a:r>
              <a:rPr lang="en-US"/>
              <a:t>Three</a:t>
            </a:r>
          </a:p>
        </p:txBody>
      </p:sp>
      <p:sp>
        <p:nvSpPr>
          <p:cNvPr id="23" name="Text Placeholder 21">
            <a:extLst>
              <a:ext uri="{FF2B5EF4-FFF2-40B4-BE49-F238E27FC236}">
                <a16:creationId xmlns:a16="http://schemas.microsoft.com/office/drawing/2014/main" id="{D4BF07C4-9406-4146-BE9F-4987294757D1}"/>
              </a:ext>
            </a:extLst>
          </p:cNvPr>
          <p:cNvSpPr>
            <a:spLocks noGrp="1"/>
          </p:cNvSpPr>
          <p:nvPr>
            <p:ph type="body" sz="quarter" idx="17" hasCustomPrompt="1"/>
          </p:nvPr>
        </p:nvSpPr>
        <p:spPr>
          <a:xfrm>
            <a:off x="7104994" y="4864164"/>
            <a:ext cx="1649476" cy="827022"/>
          </a:xfrm>
        </p:spPr>
        <p:txBody>
          <a:bodyPr lIns="90000" tIns="46800" rIns="90000" bIns="46800"/>
          <a:lstStyle>
            <a:lvl1pPr>
              <a:buSzPct val="100000"/>
              <a:defRPr sz="1400">
                <a:solidFill>
                  <a:schemeClr val="tx1"/>
                </a:solidFill>
              </a:defRPr>
            </a:lvl1pPr>
          </a:lstStyle>
          <a:p>
            <a:pPr lvl="0"/>
            <a:r>
              <a:rPr lang="en-US"/>
              <a:t>Four</a:t>
            </a:r>
          </a:p>
          <a:p>
            <a:pPr lvl="0"/>
            <a:r>
              <a:rPr lang="en-US"/>
              <a:t>Five</a:t>
            </a:r>
          </a:p>
          <a:p>
            <a:pPr lvl="0"/>
            <a:r>
              <a:rPr lang="en-US"/>
              <a:t>Six</a:t>
            </a:r>
          </a:p>
        </p:txBody>
      </p:sp>
      <p:sp>
        <p:nvSpPr>
          <p:cNvPr id="24" name="Text Placeholder 21">
            <a:extLst>
              <a:ext uri="{FF2B5EF4-FFF2-40B4-BE49-F238E27FC236}">
                <a16:creationId xmlns:a16="http://schemas.microsoft.com/office/drawing/2014/main" id="{AD8CD734-0F6D-C94D-8A16-9F36D2D3D601}"/>
              </a:ext>
            </a:extLst>
          </p:cNvPr>
          <p:cNvSpPr>
            <a:spLocks noGrp="1"/>
          </p:cNvSpPr>
          <p:nvPr>
            <p:ph type="body" sz="quarter" idx="18" hasCustomPrompt="1"/>
          </p:nvPr>
        </p:nvSpPr>
        <p:spPr>
          <a:xfrm>
            <a:off x="9193488" y="4864164"/>
            <a:ext cx="1649476" cy="827022"/>
          </a:xfrm>
        </p:spPr>
        <p:txBody>
          <a:bodyPr lIns="90000" tIns="46800" rIns="90000" bIns="46800"/>
          <a:lstStyle>
            <a:lvl1pPr>
              <a:buSzPct val="100000"/>
              <a:defRPr sz="1400">
                <a:solidFill>
                  <a:schemeClr val="tx1"/>
                </a:solidFill>
              </a:defRPr>
            </a:lvl1pPr>
          </a:lstStyle>
          <a:p>
            <a:pPr lvl="0"/>
            <a:r>
              <a:rPr lang="en-US"/>
              <a:t>Seven</a:t>
            </a:r>
          </a:p>
          <a:p>
            <a:pPr lvl="0"/>
            <a:r>
              <a:rPr lang="en-US"/>
              <a:t>Eight</a:t>
            </a:r>
          </a:p>
          <a:p>
            <a:pPr lvl="0"/>
            <a:r>
              <a:rPr lang="en-US"/>
              <a:t>Nine</a:t>
            </a:r>
          </a:p>
        </p:txBody>
      </p:sp>
    </p:spTree>
    <p:extLst>
      <p:ext uri="{BB962C8B-B14F-4D97-AF65-F5344CB8AC3E}">
        <p14:creationId xmlns:p14="http://schemas.microsoft.com/office/powerpoint/2010/main" val="33556447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3160">
          <p15:clr>
            <a:srgbClr val="FBAE40"/>
          </p15:clr>
        </p15:guide>
        <p15:guide id="25" orient="horz" pos="709">
          <p15:clr>
            <a:srgbClr val="FBAE40"/>
          </p15:clr>
        </p15:guide>
        <p15:guide id="26" pos="6834">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Profile Slide 2">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1B46280-63FA-B14C-B387-DA6973CC6798}"/>
              </a:ext>
            </a:extLst>
          </p:cNvPr>
          <p:cNvSpPr>
            <a:spLocks noGrp="1"/>
          </p:cNvSpPr>
          <p:nvPr>
            <p:ph type="pic" sz="quarter" idx="10"/>
          </p:nvPr>
        </p:nvSpPr>
        <p:spPr>
          <a:xfrm>
            <a:off x="0" y="0"/>
            <a:ext cx="4065588" cy="6858000"/>
          </a:xfrm>
        </p:spPr>
        <p:txBody>
          <a:bodyPr/>
          <a:lstStyle/>
          <a:p>
            <a:r>
              <a:rPr lang="en-US"/>
              <a:t>Click icon to add picture</a:t>
            </a:r>
          </a:p>
        </p:txBody>
      </p:sp>
      <p:sp>
        <p:nvSpPr>
          <p:cNvPr id="11" name="Text Placeholder 10">
            <a:extLst>
              <a:ext uri="{FF2B5EF4-FFF2-40B4-BE49-F238E27FC236}">
                <a16:creationId xmlns:a16="http://schemas.microsoft.com/office/drawing/2014/main" id="{DF839B9F-7DF1-054D-850B-194BE124935E}"/>
              </a:ext>
            </a:extLst>
          </p:cNvPr>
          <p:cNvSpPr>
            <a:spLocks noGrp="1"/>
          </p:cNvSpPr>
          <p:nvPr>
            <p:ph type="body" sz="quarter" idx="11" hasCustomPrompt="1"/>
          </p:nvPr>
        </p:nvSpPr>
        <p:spPr>
          <a:xfrm>
            <a:off x="5016500" y="1125538"/>
            <a:ext cx="5832475" cy="371513"/>
          </a:xfrm>
        </p:spPr>
        <p:txBody>
          <a:bodyPr lIns="90000" tIns="46800" rIns="90000" bIns="46800"/>
          <a:lstStyle>
            <a:lvl1pPr marL="0" indent="0">
              <a:buNone/>
              <a:defRPr sz="1800">
                <a:solidFill>
                  <a:schemeClr val="tx1"/>
                </a:solidFill>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err="1"/>
              <a:t>Firstname</a:t>
            </a:r>
            <a:r>
              <a:rPr lang="en-US"/>
              <a:t> </a:t>
            </a:r>
            <a:r>
              <a:rPr lang="en-US" err="1"/>
              <a:t>Lastname</a:t>
            </a:r>
            <a:endParaRPr lang="en-US"/>
          </a:p>
        </p:txBody>
      </p:sp>
      <p:sp>
        <p:nvSpPr>
          <p:cNvPr id="13" name="Text Placeholder 12">
            <a:extLst>
              <a:ext uri="{FF2B5EF4-FFF2-40B4-BE49-F238E27FC236}">
                <a16:creationId xmlns:a16="http://schemas.microsoft.com/office/drawing/2014/main" id="{FEA3FFE7-512C-2E4D-8815-991035A0DA83}"/>
              </a:ext>
            </a:extLst>
          </p:cNvPr>
          <p:cNvSpPr>
            <a:spLocks noGrp="1"/>
          </p:cNvSpPr>
          <p:nvPr>
            <p:ph type="body" sz="quarter" idx="12" hasCustomPrompt="1"/>
          </p:nvPr>
        </p:nvSpPr>
        <p:spPr>
          <a:xfrm>
            <a:off x="5016500" y="1518666"/>
            <a:ext cx="5832475" cy="309958"/>
          </a:xfrm>
        </p:spPr>
        <p:txBody>
          <a:bodyPr lIns="90000" tIns="46800" rIns="90000" bIns="46800"/>
          <a:lstStyle>
            <a:lvl1pPr marL="0" indent="0">
              <a:buNone/>
              <a:defRPr sz="1400">
                <a:solidFill>
                  <a:schemeClr val="accent6"/>
                </a:solidFill>
              </a:defRPr>
            </a:lvl1pPr>
          </a:lstStyle>
          <a:p>
            <a:pPr lvl="0"/>
            <a:r>
              <a:rPr lang="en-US"/>
              <a:t>Title</a:t>
            </a:r>
          </a:p>
        </p:txBody>
      </p:sp>
      <p:sp>
        <p:nvSpPr>
          <p:cNvPr id="17" name="Text Placeholder 16">
            <a:extLst>
              <a:ext uri="{FF2B5EF4-FFF2-40B4-BE49-F238E27FC236}">
                <a16:creationId xmlns:a16="http://schemas.microsoft.com/office/drawing/2014/main" id="{CD00EE18-3969-7542-AF14-B6EF530C496B}"/>
              </a:ext>
            </a:extLst>
          </p:cNvPr>
          <p:cNvSpPr>
            <a:spLocks noGrp="1"/>
          </p:cNvSpPr>
          <p:nvPr>
            <p:ph type="body" sz="quarter" idx="13" hasCustomPrompt="1"/>
          </p:nvPr>
        </p:nvSpPr>
        <p:spPr>
          <a:xfrm>
            <a:off x="5016500" y="2614613"/>
            <a:ext cx="5832475" cy="956288"/>
          </a:xfrm>
        </p:spPr>
        <p:txBody>
          <a:bodyPr lIns="90000" tIns="46800" rIns="90000" bIns="46800"/>
          <a:lstStyle>
            <a:lvl1pPr marL="0" indent="0">
              <a:buNone/>
              <a:defRPr sz="1400">
                <a:solidFill>
                  <a:schemeClr val="accent6"/>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9" name="Text Placeholder 18">
            <a:extLst>
              <a:ext uri="{FF2B5EF4-FFF2-40B4-BE49-F238E27FC236}">
                <a16:creationId xmlns:a16="http://schemas.microsoft.com/office/drawing/2014/main" id="{D28C378F-3F66-354E-B8F9-1B9FC26E68A9}"/>
              </a:ext>
            </a:extLst>
          </p:cNvPr>
          <p:cNvSpPr>
            <a:spLocks noGrp="1"/>
          </p:cNvSpPr>
          <p:nvPr>
            <p:ph type="body" sz="quarter" idx="14" hasCustomPrompt="1"/>
          </p:nvPr>
        </p:nvSpPr>
        <p:spPr>
          <a:xfrm>
            <a:off x="5018087" y="2093722"/>
            <a:ext cx="5832475" cy="371513"/>
          </a:xfrm>
        </p:spPr>
        <p:txBody>
          <a:bodyPr lIns="90000" tIns="46800" rIns="90000" bIns="46800"/>
          <a:lstStyle>
            <a:lvl1pPr marL="0" indent="0">
              <a:buNone/>
              <a:defRPr sz="1800">
                <a:solidFill>
                  <a:schemeClr val="accent6"/>
                </a:solidFill>
                <a:latin typeface="+mj-lt"/>
              </a:defRPr>
            </a:lvl1pPr>
          </a:lstStyle>
          <a:p>
            <a:pPr lvl="0"/>
            <a:r>
              <a:rPr lang="en-US"/>
              <a:t>Experience</a:t>
            </a:r>
          </a:p>
        </p:txBody>
      </p:sp>
      <p:sp>
        <p:nvSpPr>
          <p:cNvPr id="20" name="Text Placeholder 18">
            <a:extLst>
              <a:ext uri="{FF2B5EF4-FFF2-40B4-BE49-F238E27FC236}">
                <a16:creationId xmlns:a16="http://schemas.microsoft.com/office/drawing/2014/main" id="{47E7A509-84C5-4843-8CD9-B01570BA7BA0}"/>
              </a:ext>
            </a:extLst>
          </p:cNvPr>
          <p:cNvSpPr>
            <a:spLocks noGrp="1"/>
          </p:cNvSpPr>
          <p:nvPr>
            <p:ph type="body" sz="quarter" idx="15" hasCustomPrompt="1"/>
          </p:nvPr>
        </p:nvSpPr>
        <p:spPr>
          <a:xfrm>
            <a:off x="5018087" y="4426832"/>
            <a:ext cx="5832475" cy="371513"/>
          </a:xfrm>
        </p:spPr>
        <p:txBody>
          <a:bodyPr lIns="90000" tIns="46800" rIns="90000" bIns="46800"/>
          <a:lstStyle>
            <a:lvl1pPr marL="0" indent="0">
              <a:buNone/>
              <a:defRPr sz="1800">
                <a:solidFill>
                  <a:schemeClr val="accent6"/>
                </a:solidFill>
                <a:latin typeface="+mj-lt"/>
              </a:defRPr>
            </a:lvl1pPr>
          </a:lstStyle>
          <a:p>
            <a:pPr lvl="0"/>
            <a:r>
              <a:rPr lang="en-US"/>
              <a:t>Expertise</a:t>
            </a:r>
          </a:p>
        </p:txBody>
      </p:sp>
      <p:sp>
        <p:nvSpPr>
          <p:cNvPr id="22" name="Text Placeholder 21">
            <a:extLst>
              <a:ext uri="{FF2B5EF4-FFF2-40B4-BE49-F238E27FC236}">
                <a16:creationId xmlns:a16="http://schemas.microsoft.com/office/drawing/2014/main" id="{39F526AE-17B2-DD4A-BE59-23D0E4A3D04F}"/>
              </a:ext>
            </a:extLst>
          </p:cNvPr>
          <p:cNvSpPr>
            <a:spLocks noGrp="1"/>
          </p:cNvSpPr>
          <p:nvPr>
            <p:ph type="body" sz="quarter" idx="16" hasCustomPrompt="1"/>
          </p:nvPr>
        </p:nvSpPr>
        <p:spPr>
          <a:xfrm>
            <a:off x="5016500" y="4864164"/>
            <a:ext cx="1649476" cy="827022"/>
          </a:xfrm>
        </p:spPr>
        <p:txBody>
          <a:bodyPr lIns="90000" tIns="46800" rIns="90000" bIns="46800"/>
          <a:lstStyle>
            <a:lvl1pPr>
              <a:buSzPct val="100000"/>
              <a:defRPr sz="1400">
                <a:solidFill>
                  <a:schemeClr val="accent6"/>
                </a:solidFill>
              </a:defRPr>
            </a:lvl1pPr>
          </a:lstStyle>
          <a:p>
            <a:pPr lvl="0"/>
            <a:r>
              <a:rPr lang="en-US"/>
              <a:t>One</a:t>
            </a:r>
          </a:p>
          <a:p>
            <a:pPr lvl="0"/>
            <a:r>
              <a:rPr lang="en-US"/>
              <a:t>Two</a:t>
            </a:r>
          </a:p>
          <a:p>
            <a:pPr lvl="0"/>
            <a:r>
              <a:rPr lang="en-US"/>
              <a:t>Three</a:t>
            </a:r>
          </a:p>
        </p:txBody>
      </p:sp>
      <p:sp>
        <p:nvSpPr>
          <p:cNvPr id="23" name="Text Placeholder 21">
            <a:extLst>
              <a:ext uri="{FF2B5EF4-FFF2-40B4-BE49-F238E27FC236}">
                <a16:creationId xmlns:a16="http://schemas.microsoft.com/office/drawing/2014/main" id="{D4BF07C4-9406-4146-BE9F-4987294757D1}"/>
              </a:ext>
            </a:extLst>
          </p:cNvPr>
          <p:cNvSpPr>
            <a:spLocks noGrp="1"/>
          </p:cNvSpPr>
          <p:nvPr>
            <p:ph type="body" sz="quarter" idx="17" hasCustomPrompt="1"/>
          </p:nvPr>
        </p:nvSpPr>
        <p:spPr>
          <a:xfrm>
            <a:off x="7104994" y="4864164"/>
            <a:ext cx="1649476" cy="827022"/>
          </a:xfrm>
        </p:spPr>
        <p:txBody>
          <a:bodyPr lIns="90000" tIns="46800" rIns="90000" bIns="46800"/>
          <a:lstStyle>
            <a:lvl1pPr>
              <a:buSzPct val="100000"/>
              <a:defRPr sz="1400">
                <a:solidFill>
                  <a:schemeClr val="accent6"/>
                </a:solidFill>
              </a:defRPr>
            </a:lvl1pPr>
          </a:lstStyle>
          <a:p>
            <a:pPr lvl="0"/>
            <a:r>
              <a:rPr lang="en-US"/>
              <a:t>Four</a:t>
            </a:r>
          </a:p>
          <a:p>
            <a:pPr lvl="0"/>
            <a:r>
              <a:rPr lang="en-US"/>
              <a:t>Five</a:t>
            </a:r>
          </a:p>
          <a:p>
            <a:pPr lvl="0"/>
            <a:r>
              <a:rPr lang="en-US"/>
              <a:t>Six</a:t>
            </a:r>
          </a:p>
        </p:txBody>
      </p:sp>
      <p:sp>
        <p:nvSpPr>
          <p:cNvPr id="24" name="Text Placeholder 21">
            <a:extLst>
              <a:ext uri="{FF2B5EF4-FFF2-40B4-BE49-F238E27FC236}">
                <a16:creationId xmlns:a16="http://schemas.microsoft.com/office/drawing/2014/main" id="{AD8CD734-0F6D-C94D-8A16-9F36D2D3D601}"/>
              </a:ext>
            </a:extLst>
          </p:cNvPr>
          <p:cNvSpPr>
            <a:spLocks noGrp="1"/>
          </p:cNvSpPr>
          <p:nvPr>
            <p:ph type="body" sz="quarter" idx="18" hasCustomPrompt="1"/>
          </p:nvPr>
        </p:nvSpPr>
        <p:spPr>
          <a:xfrm>
            <a:off x="9193488" y="4864164"/>
            <a:ext cx="1649476" cy="827022"/>
          </a:xfrm>
        </p:spPr>
        <p:txBody>
          <a:bodyPr lIns="90000" tIns="46800" rIns="90000" bIns="46800"/>
          <a:lstStyle>
            <a:lvl1pPr>
              <a:buSzPct val="100000"/>
              <a:defRPr sz="1400">
                <a:solidFill>
                  <a:schemeClr val="accent6"/>
                </a:solidFill>
              </a:defRPr>
            </a:lvl1pPr>
          </a:lstStyle>
          <a:p>
            <a:pPr lvl="0"/>
            <a:r>
              <a:rPr lang="en-US"/>
              <a:t>Seven</a:t>
            </a:r>
          </a:p>
          <a:p>
            <a:pPr lvl="0"/>
            <a:r>
              <a:rPr lang="en-US"/>
              <a:t>Eight</a:t>
            </a:r>
          </a:p>
          <a:p>
            <a:pPr lvl="0"/>
            <a:r>
              <a:rPr lang="en-US"/>
              <a:t>Nine</a:t>
            </a:r>
          </a:p>
        </p:txBody>
      </p:sp>
    </p:spTree>
    <p:extLst>
      <p:ext uri="{BB962C8B-B14F-4D97-AF65-F5344CB8AC3E}">
        <p14:creationId xmlns:p14="http://schemas.microsoft.com/office/powerpoint/2010/main" val="178706441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3160">
          <p15:clr>
            <a:srgbClr val="FBAE40"/>
          </p15:clr>
        </p15:guide>
        <p15:guide id="25" orient="horz" pos="709">
          <p15:clr>
            <a:srgbClr val="FBAE40"/>
          </p15:clr>
        </p15:guide>
        <p15:guide id="26" pos="6834">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Large Number Divider 1">
    <p:bg>
      <p:bgRef idx="1001">
        <a:schemeClr val="bg2"/>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hasCustomPrompt="1"/>
          </p:nvPr>
        </p:nvSpPr>
        <p:spPr>
          <a:xfrm>
            <a:off x="4941888" y="585788"/>
            <a:ext cx="6667500" cy="690119"/>
          </a:xfrm>
        </p:spPr>
        <p:txBody>
          <a:bodyPr anchor="t">
            <a:noAutofit/>
          </a:bodyPr>
          <a:lstStyle>
            <a:lvl1pPr marL="0" indent="0">
              <a:spcAft>
                <a:spcPts val="600"/>
              </a:spcAft>
              <a:buFont typeface="Wingdings" panose="05000000000000000000" pitchFamily="2" charset="2"/>
              <a:buNone/>
              <a:defRPr sz="3600">
                <a:solidFill>
                  <a:schemeClr val="tx1"/>
                </a:solidFill>
                <a:latin typeface="+mj-lt"/>
              </a:defRPr>
            </a:lvl1pPr>
          </a:lstStyle>
          <a:p>
            <a:pPr lvl="0"/>
            <a:r>
              <a:rPr lang="en-US"/>
              <a:t>Section 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5"/>
            <a:ext cx="4356100" cy="6177516"/>
          </a:xfrm>
          <a:prstGeom prst="rect">
            <a:avLst/>
          </a:prstGeom>
          <a:noFill/>
        </p:spPr>
        <p:txBody>
          <a:bodyPr wrap="square" lIns="0" tIns="0" rIns="0" bIns="0" rtlCol="0" anchor="t">
            <a:noAutofit/>
          </a:bodyPr>
          <a:lstStyle/>
          <a:p>
            <a:pPr algn="l"/>
            <a:r>
              <a:rPr lang="en-US" sz="50000" b="1" i="0">
                <a:solidFill>
                  <a:schemeClr val="accent1"/>
                </a:solidFill>
                <a:latin typeface="Segoe UI" panose="020B0502040204020203" pitchFamily="34" charset="0"/>
                <a:cs typeface="Segoe UI" panose="020B0502040204020203" pitchFamily="34" charset="0"/>
              </a:rPr>
              <a:t>1</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a:t>Section Details</a:t>
            </a:r>
          </a:p>
        </p:txBody>
      </p:sp>
    </p:spTree>
    <p:extLst>
      <p:ext uri="{BB962C8B-B14F-4D97-AF65-F5344CB8AC3E}">
        <p14:creationId xmlns:p14="http://schemas.microsoft.com/office/powerpoint/2010/main" val="12784993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3"/>
            <a:ext cx="4356100" cy="6177517"/>
          </a:xfrm>
          <a:prstGeom prst="rect">
            <a:avLst/>
          </a:prstGeom>
          <a:noFill/>
        </p:spPr>
        <p:txBody>
          <a:bodyPr wrap="square" lIns="0" tIns="0" rIns="0" bIns="0" rtlCol="0" anchor="t">
            <a:noAutofit/>
          </a:bodyPr>
          <a:lstStyle/>
          <a:p>
            <a:pPr algn="l"/>
            <a:r>
              <a:rPr lang="en-US" sz="50000" b="1" i="0">
                <a:solidFill>
                  <a:schemeClr val="accent1"/>
                </a:solidFill>
                <a:latin typeface="Segoe UI" panose="020B0502040204020203" pitchFamily="34" charset="0"/>
                <a:cs typeface="Segoe UI" panose="020B0502040204020203" pitchFamily="34" charset="0"/>
              </a:rPr>
              <a:t>2</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a:t>Section Details</a:t>
            </a:r>
          </a:p>
        </p:txBody>
      </p:sp>
      <p:sp>
        <p:nvSpPr>
          <p:cNvPr id="8" name="Title 1">
            <a:extLst>
              <a:ext uri="{FF2B5EF4-FFF2-40B4-BE49-F238E27FC236}">
                <a16:creationId xmlns:a16="http://schemas.microsoft.com/office/drawing/2014/main" id="{E8663993-2CF4-0843-9834-2078442DBA71}"/>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3441109042"/>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2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a:solidFill>
                  <a:schemeClr val="accent1"/>
                </a:solidFill>
                <a:latin typeface="Segoe UI" panose="020B0502040204020203" pitchFamily="34" charset="0"/>
                <a:cs typeface="Segoe UI" panose="020B0502040204020203" pitchFamily="34" charset="0"/>
              </a:rPr>
              <a:t>3</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a:t>Section Details</a:t>
            </a:r>
          </a:p>
        </p:txBody>
      </p:sp>
      <p:sp>
        <p:nvSpPr>
          <p:cNvPr id="8" name="Title 1">
            <a:extLst>
              <a:ext uri="{FF2B5EF4-FFF2-40B4-BE49-F238E27FC236}">
                <a16:creationId xmlns:a16="http://schemas.microsoft.com/office/drawing/2014/main" id="{25F75097-07A2-DA4F-AFC5-71B04739FCB0}"/>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183089076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3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a:solidFill>
                  <a:schemeClr val="accent1"/>
                </a:solidFill>
                <a:latin typeface="Segoe UI" panose="020B0502040204020203" pitchFamily="34" charset="0"/>
                <a:cs typeface="Segoe UI" panose="020B0502040204020203" pitchFamily="34" charset="0"/>
              </a:rPr>
              <a:t>4</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a:t>Section Details</a:t>
            </a:r>
          </a:p>
        </p:txBody>
      </p:sp>
      <p:sp>
        <p:nvSpPr>
          <p:cNvPr id="8" name="Title 1">
            <a:extLst>
              <a:ext uri="{FF2B5EF4-FFF2-40B4-BE49-F238E27FC236}">
                <a16:creationId xmlns:a16="http://schemas.microsoft.com/office/drawing/2014/main" id="{96CEF9B0-0F7A-414C-9382-56532822A960}"/>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1931713842"/>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4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a:solidFill>
                  <a:schemeClr val="accent1"/>
                </a:solidFill>
                <a:latin typeface="Segoe UI" panose="020B0502040204020203" pitchFamily="34" charset="0"/>
                <a:cs typeface="Segoe UI" panose="020B0502040204020203" pitchFamily="34" charset="0"/>
              </a:rPr>
              <a:t>5</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a:t>Section Details</a:t>
            </a:r>
          </a:p>
        </p:txBody>
      </p:sp>
      <p:sp>
        <p:nvSpPr>
          <p:cNvPr id="8" name="Title 1">
            <a:extLst>
              <a:ext uri="{FF2B5EF4-FFF2-40B4-BE49-F238E27FC236}">
                <a16:creationId xmlns:a16="http://schemas.microsoft.com/office/drawing/2014/main" id="{0B03ADF2-CBA0-AB48-AC2A-77EAF2C81AA2}"/>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4242794819"/>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5_Large Number Divider 1">
    <p:bg>
      <p:bgRef idx="1001">
        <a:schemeClr val="bg2"/>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D287FF5-DA2B-6549-A430-2AB0462370E7}"/>
              </a:ext>
            </a:extLst>
          </p:cNvPr>
          <p:cNvSpPr txBox="1"/>
          <p:nvPr userDrawn="1"/>
        </p:nvSpPr>
        <p:spPr>
          <a:xfrm>
            <a:off x="0" y="680485"/>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a:solidFill>
                  <a:schemeClr val="accent1"/>
                </a:solidFill>
                <a:latin typeface="Segoe UI" panose="020B0502040204020203" pitchFamily="34" charset="0"/>
                <a:cs typeface="Segoe UI" panose="020B0502040204020203" pitchFamily="34" charset="0"/>
              </a:rPr>
              <a:t>1</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a:t>Section Details</a:t>
            </a:r>
          </a:p>
        </p:txBody>
      </p:sp>
      <p:sp>
        <p:nvSpPr>
          <p:cNvPr id="9" name="Title 1">
            <a:extLst>
              <a:ext uri="{FF2B5EF4-FFF2-40B4-BE49-F238E27FC236}">
                <a16:creationId xmlns:a16="http://schemas.microsoft.com/office/drawing/2014/main" id="{939C9626-6AB7-9442-8C32-698E08BC85A7}"/>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300663928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6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3"/>
            <a:ext cx="4356100" cy="6177517"/>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a:solidFill>
                  <a:schemeClr val="accent1"/>
                </a:solidFill>
                <a:latin typeface="Segoe UI" panose="020B0502040204020203" pitchFamily="34" charset="0"/>
                <a:cs typeface="Segoe UI" panose="020B0502040204020203" pitchFamily="34" charset="0"/>
              </a:rPr>
              <a:t>2</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a:t>Section Details</a:t>
            </a:r>
          </a:p>
        </p:txBody>
      </p:sp>
      <p:sp>
        <p:nvSpPr>
          <p:cNvPr id="8" name="Title 1">
            <a:extLst>
              <a:ext uri="{FF2B5EF4-FFF2-40B4-BE49-F238E27FC236}">
                <a16:creationId xmlns:a16="http://schemas.microsoft.com/office/drawing/2014/main" id="{649666AF-1BFD-C547-B312-5E30EBC9B839}"/>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68547243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7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a:solidFill>
                  <a:schemeClr val="accent1"/>
                </a:solidFill>
                <a:latin typeface="Segoe UI" panose="020B0502040204020203" pitchFamily="34" charset="0"/>
                <a:cs typeface="Segoe UI" panose="020B0502040204020203" pitchFamily="34" charset="0"/>
              </a:rPr>
              <a:t>3</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a:t>Section Details</a:t>
            </a:r>
          </a:p>
        </p:txBody>
      </p:sp>
      <p:sp>
        <p:nvSpPr>
          <p:cNvPr id="8" name="Title 1">
            <a:extLst>
              <a:ext uri="{FF2B5EF4-FFF2-40B4-BE49-F238E27FC236}">
                <a16:creationId xmlns:a16="http://schemas.microsoft.com/office/drawing/2014/main" id="{443D24FC-F71D-C245-A2DA-55D32F6AA872}"/>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416891561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8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a:solidFill>
                  <a:schemeClr val="accent1"/>
                </a:solidFill>
                <a:latin typeface="Segoe UI" panose="020B0502040204020203" pitchFamily="34" charset="0"/>
                <a:cs typeface="Segoe UI" panose="020B0502040204020203" pitchFamily="34" charset="0"/>
              </a:rPr>
              <a:t>4</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a:t>Section Details</a:t>
            </a:r>
          </a:p>
        </p:txBody>
      </p:sp>
      <p:sp>
        <p:nvSpPr>
          <p:cNvPr id="8" name="Title 1">
            <a:extLst>
              <a:ext uri="{FF2B5EF4-FFF2-40B4-BE49-F238E27FC236}">
                <a16:creationId xmlns:a16="http://schemas.microsoft.com/office/drawing/2014/main" id="{DA3A573E-5425-E24C-AC5B-D2C67E89FC53}"/>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112634903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9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a:solidFill>
                  <a:schemeClr val="accent1"/>
                </a:solidFill>
                <a:latin typeface="Segoe UI" panose="020B0502040204020203" pitchFamily="34" charset="0"/>
                <a:cs typeface="Segoe UI" panose="020B0502040204020203" pitchFamily="34" charset="0"/>
              </a:rPr>
              <a:t>5</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a:t>Section Details</a:t>
            </a:r>
          </a:p>
        </p:txBody>
      </p:sp>
      <p:sp>
        <p:nvSpPr>
          <p:cNvPr id="8" name="Title 1">
            <a:extLst>
              <a:ext uri="{FF2B5EF4-FFF2-40B4-BE49-F238E27FC236}">
                <a16:creationId xmlns:a16="http://schemas.microsoft.com/office/drawing/2014/main" id="{AD9EEC05-DC95-844E-868F-EEEB231AD961}"/>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370901927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Developer Code Layout full page">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0"/>
            <a:ext cx="12192000"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0"/>
            <a:ext cx="3788358" cy="493776"/>
          </a:xfrm>
          <a:gradFill flip="none" rotWithShape="1">
            <a:gsLst>
              <a:gs pos="0">
                <a:srgbClr val="000000"/>
              </a:gs>
              <a:gs pos="99000">
                <a:srgbClr val="000000"/>
              </a:gs>
              <a:gs pos="99000">
                <a:schemeClr val="accent1"/>
              </a:gs>
            </a:gsLst>
            <a:lin ang="10800000" scaled="1"/>
            <a:tileRect/>
          </a:gradFill>
        </p:spPr>
        <p:txBody>
          <a:bodyPr vert="horz" wrap="square" lIns="585216" tIns="91440" rIns="0" bIns="91440" rtlCol="0">
            <a:spAutoFit/>
          </a:bodyPr>
          <a:lstStyle>
            <a:lvl1pPr marL="0" indent="0">
              <a:buNone/>
              <a:defRPr lang="en-US" sz="1999" dirty="0">
                <a:solidFill>
                  <a:srgbClr val="FFFFFF"/>
                </a:solidFill>
                <a:latin typeface="+mj-lt"/>
              </a:defRPr>
            </a:lvl1pPr>
          </a:lstStyle>
          <a:p>
            <a:pPr marL="0" lvl="0" indent="0">
              <a:buNone/>
            </a:pPr>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91438" y="710247"/>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392248585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orient="horz" pos="438">
          <p15:clr>
            <a:srgbClr val="5ACBF0"/>
          </p15:clr>
        </p15:guide>
        <p15:guide id="3" orient="horz" pos="288">
          <p15:clr>
            <a:srgbClr val="5ACBF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Developer Code Layou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210043159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Code Bottom">
    <p:bg>
      <p:bgRef idx="1001">
        <a:schemeClr val="bg2"/>
      </p:bgRef>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316394872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Code Top">
    <p:bg>
      <p:bgRef idx="1001">
        <a:schemeClr val="bg2"/>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0"/>
            <a:ext cx="11018520" cy="492443"/>
          </a:xfrm>
        </p:spPr>
        <p:txBody>
          <a:bodyPr/>
          <a:lstStyle>
            <a:lvl1pPr>
              <a:defRPr sz="3200">
                <a:solidFill>
                  <a:schemeClr val="tx1"/>
                </a:solidFill>
              </a:defRPr>
            </a:lvl1pPr>
          </a:lstStyle>
          <a:p>
            <a:r>
              <a:rPr lang="en-US"/>
              <a:t>Click to edit Master title style</a:t>
            </a: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147850174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Code Right s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1"/>
                </a:solidFill>
              </a:defRPr>
            </a:lvl1pPr>
          </a:lstStyle>
          <a:p>
            <a:r>
              <a:rPr lang="en-US"/>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108924474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Code Left sde">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1"/>
                </a:solidFill>
              </a:defRPr>
            </a:lvl1pPr>
          </a:lstStyle>
          <a:p>
            <a:r>
              <a:rPr lang="en-US"/>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407222772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5724391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401086957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Section Divi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3"/>
                </a:solidFill>
                <a:effectLst/>
                <a:latin typeface="+mj-lt"/>
                <a:ea typeface="+mn-ea"/>
                <a:cs typeface="Segoe UI" pitchFamily="34" charset="0"/>
              </a:defRPr>
            </a:lvl1pPr>
          </a:lstStyle>
          <a:p>
            <a:r>
              <a:rPr lang="en-US"/>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Subtitle</a:t>
            </a:r>
          </a:p>
        </p:txBody>
      </p:sp>
    </p:spTree>
    <p:extLst>
      <p:ext uri="{BB962C8B-B14F-4D97-AF65-F5344CB8AC3E}">
        <p14:creationId xmlns:p14="http://schemas.microsoft.com/office/powerpoint/2010/main" val="360789688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Section Divider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Subtitle</a:t>
            </a:r>
          </a:p>
        </p:txBody>
      </p:sp>
    </p:spTree>
    <p:extLst>
      <p:ext uri="{BB962C8B-B14F-4D97-AF65-F5344CB8AC3E}">
        <p14:creationId xmlns:p14="http://schemas.microsoft.com/office/powerpoint/2010/main" val="291540973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Section Divider 3">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Subtitle</a:t>
            </a:r>
          </a:p>
        </p:txBody>
      </p:sp>
    </p:spTree>
    <p:extLst>
      <p:ext uri="{BB962C8B-B14F-4D97-AF65-F5344CB8AC3E}">
        <p14:creationId xmlns:p14="http://schemas.microsoft.com/office/powerpoint/2010/main" val="7962295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Section Divider 4">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93204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description</a:t>
            </a:r>
          </a:p>
        </p:txBody>
      </p:sp>
      <p:sp>
        <p:nvSpPr>
          <p:cNvPr id="5" name="Text Placeholder 4"/>
          <p:cNvSpPr>
            <a:spLocks noGrp="1"/>
          </p:cNvSpPr>
          <p:nvPr>
            <p:ph type="body" sz="quarter" idx="12" hasCustomPrompt="1"/>
          </p:nvPr>
        </p:nvSpPr>
        <p:spPr>
          <a:xfrm>
            <a:off x="585216" y="585788"/>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accent3"/>
                </a:solidFill>
                <a:latin typeface="+mn-lt"/>
              </a:defRPr>
            </a:lvl1pPr>
          </a:lstStyle>
          <a:p>
            <a:pPr lvl="0"/>
            <a:r>
              <a:rPr lang="en-US"/>
              <a:t>Section Name</a:t>
            </a:r>
          </a:p>
        </p:txBody>
      </p:sp>
    </p:spTree>
    <p:extLst>
      <p:ext uri="{BB962C8B-B14F-4D97-AF65-F5344CB8AC3E}">
        <p14:creationId xmlns:p14="http://schemas.microsoft.com/office/powerpoint/2010/main" val="416121160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3"/>
                </a:solidFill>
                <a:effectLst/>
                <a:latin typeface="+mj-lt"/>
                <a:ea typeface="+mn-ea"/>
                <a:cs typeface="Segoe UI" pitchFamily="34" charset="0"/>
              </a:defRPr>
            </a:lvl1pPr>
          </a:lstStyle>
          <a:p>
            <a:r>
              <a:rPr lang="en-US"/>
              <a:t>Section title with no subtitle</a:t>
            </a:r>
          </a:p>
        </p:txBody>
      </p:sp>
    </p:spTree>
    <p:extLst>
      <p:ext uri="{BB962C8B-B14F-4D97-AF65-F5344CB8AC3E}">
        <p14:creationId xmlns:p14="http://schemas.microsoft.com/office/powerpoint/2010/main" val="268837968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 with no subtitle</a:t>
            </a:r>
          </a:p>
        </p:txBody>
      </p:sp>
    </p:spTree>
    <p:extLst>
      <p:ext uri="{BB962C8B-B14F-4D97-AF65-F5344CB8AC3E}">
        <p14:creationId xmlns:p14="http://schemas.microsoft.com/office/powerpoint/2010/main" val="266439698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Blank 12 Column">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879944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Blank 12 Column Dark Bkg">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261359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Apendix Blue Bkg">
    <p:bg>
      <p:bgRef idx="1001">
        <a:schemeClr val="bg2"/>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F377B63-6619-6B40-8D85-1D972ED609B9}"/>
              </a:ext>
            </a:extLst>
          </p:cNvPr>
          <p:cNvSpPr>
            <a:spLocks noGrp="1"/>
          </p:cNvSpPr>
          <p:nvPr>
            <p:ph type="body" sz="quarter" idx="10" hasCustomPrompt="1"/>
          </p:nvPr>
        </p:nvSpPr>
        <p:spPr>
          <a:xfrm>
            <a:off x="584200" y="5715040"/>
            <a:ext cx="5367338" cy="553998"/>
          </a:xfrm>
        </p:spPr>
        <p:txBody>
          <a:bodyPr anchor="b"/>
          <a:lstStyle>
            <a:lvl1pPr marL="0" indent="0">
              <a:buNone/>
              <a:defRPr sz="3600">
                <a:latin typeface="+mj-lt"/>
              </a:defRPr>
            </a:lvl1pPr>
          </a:lstStyle>
          <a:p>
            <a:pPr lvl="0"/>
            <a:r>
              <a:rPr lang="en-US"/>
              <a:t>Appendix</a:t>
            </a:r>
          </a:p>
        </p:txBody>
      </p:sp>
    </p:spTree>
    <p:extLst>
      <p:ext uri="{BB962C8B-B14F-4D97-AF65-F5344CB8AC3E}">
        <p14:creationId xmlns:p14="http://schemas.microsoft.com/office/powerpoint/2010/main" val="70808678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6" pos="3749">
          <p15:clr>
            <a:srgbClr val="A4A3A4"/>
          </p15:clr>
        </p15:guide>
        <p15:guide id="17" pos="3932">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tx1"/>
                </a:soli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347598492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4003786769"/>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2C51A3-AE11-1FE7-746B-6AAC581BD76A}"/>
              </a:ext>
            </a:extLst>
          </p:cNvPr>
          <p:cNvSpPr>
            <a:spLocks noGrp="1"/>
          </p:cNvSpPr>
          <p:nvPr>
            <p:ph type="dt" sz="half"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3" name="Footer Placeholder 2">
            <a:extLst>
              <a:ext uri="{FF2B5EF4-FFF2-40B4-BE49-F238E27FC236}">
                <a16:creationId xmlns:a16="http://schemas.microsoft.com/office/drawing/2014/main" id="{DB0AB623-F121-15D1-922A-C7702CE7B9F7}"/>
              </a:ext>
            </a:extLst>
          </p:cNvPr>
          <p:cNvSpPr>
            <a:spLocks noGrp="1"/>
          </p:cNvSpPr>
          <p:nvPr>
            <p:ph type="ftr" sz="quarter" idx="11"/>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4" name="Slide Number Placeholder 3">
            <a:extLst>
              <a:ext uri="{FF2B5EF4-FFF2-40B4-BE49-F238E27FC236}">
                <a16:creationId xmlns:a16="http://schemas.microsoft.com/office/drawing/2014/main" id="{1A7442E8-7390-34C4-B7E3-9114C6181CFC}"/>
              </a:ext>
            </a:extLst>
          </p:cNvPr>
          <p:cNvSpPr>
            <a:spLocks noGrp="1"/>
          </p:cNvSpPr>
          <p:nvPr>
            <p:ph type="sldNum" sz="quarter"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1A8A8113-589A-42D9-954F-C401BBDA8FF4}" type="slidenum">
              <a:rPr kumimoji="0" lang="en-US" sz="800" b="0" i="0" u="none" strike="noStrike" kern="1200" cap="none" spc="0" normalizeH="0" baseline="0" noProof="0" smtClean="0">
                <a:ln>
                  <a:noFill/>
                </a:ln>
                <a:solidFill>
                  <a:srgbClr val="000000"/>
                </a:solidFill>
                <a:effectLst/>
                <a:uLnTx/>
                <a:uFillTx/>
                <a:latin typeface="Segoe UI"/>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srgbClr val="000000"/>
              </a:solidFill>
              <a:effectLst/>
              <a:uLnTx/>
              <a:uFillTx/>
              <a:latin typeface="Segoe UI"/>
              <a:ea typeface="+mn-ea"/>
              <a:cs typeface="+mn-cs"/>
            </a:endParaRPr>
          </a:p>
        </p:txBody>
      </p:sp>
    </p:spTree>
    <p:extLst>
      <p:ext uri="{BB962C8B-B14F-4D97-AF65-F5344CB8AC3E}">
        <p14:creationId xmlns:p14="http://schemas.microsoft.com/office/powerpoint/2010/main" val="691946999"/>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image" Target="../media/image2.svg"/><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92.xml"/><Relationship Id="rId21" Type="http://schemas.openxmlformats.org/officeDocument/2006/relationships/slideLayout" Target="../slideLayouts/slideLayout87.xml"/><Relationship Id="rId42" Type="http://schemas.openxmlformats.org/officeDocument/2006/relationships/slideLayout" Target="../slideLayouts/slideLayout108.xml"/><Relationship Id="rId47" Type="http://schemas.openxmlformats.org/officeDocument/2006/relationships/slideLayout" Target="../slideLayouts/slideLayout113.xml"/><Relationship Id="rId63" Type="http://schemas.openxmlformats.org/officeDocument/2006/relationships/slideLayout" Target="../slideLayouts/slideLayout129.xml"/><Relationship Id="rId68" Type="http://schemas.openxmlformats.org/officeDocument/2006/relationships/slideLayout" Target="../slideLayouts/slideLayout134.xml"/><Relationship Id="rId84" Type="http://schemas.openxmlformats.org/officeDocument/2006/relationships/slideLayout" Target="../slideLayouts/slideLayout150.xml"/><Relationship Id="rId89" Type="http://schemas.openxmlformats.org/officeDocument/2006/relationships/slideLayout" Target="../slideLayouts/slideLayout155.xml"/><Relationship Id="rId16" Type="http://schemas.openxmlformats.org/officeDocument/2006/relationships/slideLayout" Target="../slideLayouts/slideLayout82.xml"/><Relationship Id="rId11" Type="http://schemas.openxmlformats.org/officeDocument/2006/relationships/slideLayout" Target="../slideLayouts/slideLayout77.xml"/><Relationship Id="rId32" Type="http://schemas.openxmlformats.org/officeDocument/2006/relationships/slideLayout" Target="../slideLayouts/slideLayout98.xml"/><Relationship Id="rId37" Type="http://schemas.openxmlformats.org/officeDocument/2006/relationships/slideLayout" Target="../slideLayouts/slideLayout103.xml"/><Relationship Id="rId53" Type="http://schemas.openxmlformats.org/officeDocument/2006/relationships/slideLayout" Target="../slideLayouts/slideLayout119.xml"/><Relationship Id="rId58" Type="http://schemas.openxmlformats.org/officeDocument/2006/relationships/slideLayout" Target="../slideLayouts/slideLayout124.xml"/><Relationship Id="rId74" Type="http://schemas.openxmlformats.org/officeDocument/2006/relationships/slideLayout" Target="../slideLayouts/slideLayout140.xml"/><Relationship Id="rId79" Type="http://schemas.openxmlformats.org/officeDocument/2006/relationships/slideLayout" Target="../slideLayouts/slideLayout145.xml"/><Relationship Id="rId5" Type="http://schemas.openxmlformats.org/officeDocument/2006/relationships/slideLayout" Target="../slideLayouts/slideLayout71.xml"/><Relationship Id="rId90" Type="http://schemas.openxmlformats.org/officeDocument/2006/relationships/slideLayout" Target="../slideLayouts/slideLayout156.xml"/><Relationship Id="rId95" Type="http://schemas.openxmlformats.org/officeDocument/2006/relationships/image" Target="../media/image62.emf"/><Relationship Id="rId22" Type="http://schemas.openxmlformats.org/officeDocument/2006/relationships/slideLayout" Target="../slideLayouts/slideLayout88.xml"/><Relationship Id="rId27" Type="http://schemas.openxmlformats.org/officeDocument/2006/relationships/slideLayout" Target="../slideLayouts/slideLayout93.xml"/><Relationship Id="rId43" Type="http://schemas.openxmlformats.org/officeDocument/2006/relationships/slideLayout" Target="../slideLayouts/slideLayout109.xml"/><Relationship Id="rId48" Type="http://schemas.openxmlformats.org/officeDocument/2006/relationships/slideLayout" Target="../slideLayouts/slideLayout114.xml"/><Relationship Id="rId64" Type="http://schemas.openxmlformats.org/officeDocument/2006/relationships/slideLayout" Target="../slideLayouts/slideLayout130.xml"/><Relationship Id="rId69" Type="http://schemas.openxmlformats.org/officeDocument/2006/relationships/slideLayout" Target="../slideLayouts/slideLayout135.xml"/><Relationship Id="rId8" Type="http://schemas.openxmlformats.org/officeDocument/2006/relationships/slideLayout" Target="../slideLayouts/slideLayout74.xml"/><Relationship Id="rId51" Type="http://schemas.openxmlformats.org/officeDocument/2006/relationships/slideLayout" Target="../slideLayouts/slideLayout117.xml"/><Relationship Id="rId72" Type="http://schemas.openxmlformats.org/officeDocument/2006/relationships/slideLayout" Target="../slideLayouts/slideLayout138.xml"/><Relationship Id="rId80" Type="http://schemas.openxmlformats.org/officeDocument/2006/relationships/slideLayout" Target="../slideLayouts/slideLayout146.xml"/><Relationship Id="rId85" Type="http://schemas.openxmlformats.org/officeDocument/2006/relationships/slideLayout" Target="../slideLayouts/slideLayout151.xml"/><Relationship Id="rId93" Type="http://schemas.openxmlformats.org/officeDocument/2006/relationships/tags" Target="../tags/tag1.xml"/><Relationship Id="rId3" Type="http://schemas.openxmlformats.org/officeDocument/2006/relationships/slideLayout" Target="../slideLayouts/slideLayout69.xml"/><Relationship Id="rId12" Type="http://schemas.openxmlformats.org/officeDocument/2006/relationships/slideLayout" Target="../slideLayouts/slideLayout78.xml"/><Relationship Id="rId17" Type="http://schemas.openxmlformats.org/officeDocument/2006/relationships/slideLayout" Target="../slideLayouts/slideLayout83.xml"/><Relationship Id="rId25" Type="http://schemas.openxmlformats.org/officeDocument/2006/relationships/slideLayout" Target="../slideLayouts/slideLayout91.xml"/><Relationship Id="rId33" Type="http://schemas.openxmlformats.org/officeDocument/2006/relationships/slideLayout" Target="../slideLayouts/slideLayout99.xml"/><Relationship Id="rId38" Type="http://schemas.openxmlformats.org/officeDocument/2006/relationships/slideLayout" Target="../slideLayouts/slideLayout104.xml"/><Relationship Id="rId46" Type="http://schemas.openxmlformats.org/officeDocument/2006/relationships/slideLayout" Target="../slideLayouts/slideLayout112.xml"/><Relationship Id="rId59" Type="http://schemas.openxmlformats.org/officeDocument/2006/relationships/slideLayout" Target="../slideLayouts/slideLayout125.xml"/><Relationship Id="rId67" Type="http://schemas.openxmlformats.org/officeDocument/2006/relationships/slideLayout" Target="../slideLayouts/slideLayout133.xml"/><Relationship Id="rId20" Type="http://schemas.openxmlformats.org/officeDocument/2006/relationships/slideLayout" Target="../slideLayouts/slideLayout86.xml"/><Relationship Id="rId41" Type="http://schemas.openxmlformats.org/officeDocument/2006/relationships/slideLayout" Target="../slideLayouts/slideLayout107.xml"/><Relationship Id="rId54" Type="http://schemas.openxmlformats.org/officeDocument/2006/relationships/slideLayout" Target="../slideLayouts/slideLayout120.xml"/><Relationship Id="rId62" Type="http://schemas.openxmlformats.org/officeDocument/2006/relationships/slideLayout" Target="../slideLayouts/slideLayout128.xml"/><Relationship Id="rId70" Type="http://schemas.openxmlformats.org/officeDocument/2006/relationships/slideLayout" Target="../slideLayouts/slideLayout136.xml"/><Relationship Id="rId75" Type="http://schemas.openxmlformats.org/officeDocument/2006/relationships/slideLayout" Target="../slideLayouts/slideLayout141.xml"/><Relationship Id="rId83" Type="http://schemas.openxmlformats.org/officeDocument/2006/relationships/slideLayout" Target="../slideLayouts/slideLayout149.xml"/><Relationship Id="rId88" Type="http://schemas.openxmlformats.org/officeDocument/2006/relationships/slideLayout" Target="../slideLayouts/slideLayout154.xml"/><Relationship Id="rId91" Type="http://schemas.openxmlformats.org/officeDocument/2006/relationships/slideLayout" Target="../slideLayouts/slideLayout157.xml"/><Relationship Id="rId96" Type="http://schemas.openxmlformats.org/officeDocument/2006/relationships/image" Target="../media/image63.emf"/><Relationship Id="rId1" Type="http://schemas.openxmlformats.org/officeDocument/2006/relationships/slideLayout" Target="../slideLayouts/slideLayout67.xml"/><Relationship Id="rId6" Type="http://schemas.openxmlformats.org/officeDocument/2006/relationships/slideLayout" Target="../slideLayouts/slideLayout72.xml"/><Relationship Id="rId15" Type="http://schemas.openxmlformats.org/officeDocument/2006/relationships/slideLayout" Target="../slideLayouts/slideLayout81.xml"/><Relationship Id="rId23" Type="http://schemas.openxmlformats.org/officeDocument/2006/relationships/slideLayout" Target="../slideLayouts/slideLayout89.xml"/><Relationship Id="rId28" Type="http://schemas.openxmlformats.org/officeDocument/2006/relationships/slideLayout" Target="../slideLayouts/slideLayout94.xml"/><Relationship Id="rId36" Type="http://schemas.openxmlformats.org/officeDocument/2006/relationships/slideLayout" Target="../slideLayouts/slideLayout102.xml"/><Relationship Id="rId49" Type="http://schemas.openxmlformats.org/officeDocument/2006/relationships/slideLayout" Target="../slideLayouts/slideLayout115.xml"/><Relationship Id="rId57" Type="http://schemas.openxmlformats.org/officeDocument/2006/relationships/slideLayout" Target="../slideLayouts/slideLayout123.xml"/><Relationship Id="rId10" Type="http://schemas.openxmlformats.org/officeDocument/2006/relationships/slideLayout" Target="../slideLayouts/slideLayout76.xml"/><Relationship Id="rId31" Type="http://schemas.openxmlformats.org/officeDocument/2006/relationships/slideLayout" Target="../slideLayouts/slideLayout97.xml"/><Relationship Id="rId44" Type="http://schemas.openxmlformats.org/officeDocument/2006/relationships/slideLayout" Target="../slideLayouts/slideLayout110.xml"/><Relationship Id="rId52" Type="http://schemas.openxmlformats.org/officeDocument/2006/relationships/slideLayout" Target="../slideLayouts/slideLayout118.xml"/><Relationship Id="rId60" Type="http://schemas.openxmlformats.org/officeDocument/2006/relationships/slideLayout" Target="../slideLayouts/slideLayout126.xml"/><Relationship Id="rId65" Type="http://schemas.openxmlformats.org/officeDocument/2006/relationships/slideLayout" Target="../slideLayouts/slideLayout131.xml"/><Relationship Id="rId73" Type="http://schemas.openxmlformats.org/officeDocument/2006/relationships/slideLayout" Target="../slideLayouts/slideLayout139.xml"/><Relationship Id="rId78" Type="http://schemas.openxmlformats.org/officeDocument/2006/relationships/slideLayout" Target="../slideLayouts/slideLayout144.xml"/><Relationship Id="rId81" Type="http://schemas.openxmlformats.org/officeDocument/2006/relationships/slideLayout" Target="../slideLayouts/slideLayout147.xml"/><Relationship Id="rId86" Type="http://schemas.openxmlformats.org/officeDocument/2006/relationships/slideLayout" Target="../slideLayouts/slideLayout152.xml"/><Relationship Id="rId94" Type="http://schemas.openxmlformats.org/officeDocument/2006/relationships/oleObject" Target="../embeddings/oleObject1.bin"/><Relationship Id="rId4" Type="http://schemas.openxmlformats.org/officeDocument/2006/relationships/slideLayout" Target="../slideLayouts/slideLayout70.xml"/><Relationship Id="rId9" Type="http://schemas.openxmlformats.org/officeDocument/2006/relationships/slideLayout" Target="../slideLayouts/slideLayout75.xml"/><Relationship Id="rId13" Type="http://schemas.openxmlformats.org/officeDocument/2006/relationships/slideLayout" Target="../slideLayouts/slideLayout79.xml"/><Relationship Id="rId18" Type="http://schemas.openxmlformats.org/officeDocument/2006/relationships/slideLayout" Target="../slideLayouts/slideLayout84.xml"/><Relationship Id="rId39" Type="http://schemas.openxmlformats.org/officeDocument/2006/relationships/slideLayout" Target="../slideLayouts/slideLayout105.xml"/><Relationship Id="rId34" Type="http://schemas.openxmlformats.org/officeDocument/2006/relationships/slideLayout" Target="../slideLayouts/slideLayout100.xml"/><Relationship Id="rId50" Type="http://schemas.openxmlformats.org/officeDocument/2006/relationships/slideLayout" Target="../slideLayouts/slideLayout116.xml"/><Relationship Id="rId55" Type="http://schemas.openxmlformats.org/officeDocument/2006/relationships/slideLayout" Target="../slideLayouts/slideLayout121.xml"/><Relationship Id="rId76" Type="http://schemas.openxmlformats.org/officeDocument/2006/relationships/slideLayout" Target="../slideLayouts/slideLayout142.xml"/><Relationship Id="rId7" Type="http://schemas.openxmlformats.org/officeDocument/2006/relationships/slideLayout" Target="../slideLayouts/slideLayout73.xml"/><Relationship Id="rId71" Type="http://schemas.openxmlformats.org/officeDocument/2006/relationships/slideLayout" Target="../slideLayouts/slideLayout137.xml"/><Relationship Id="rId92" Type="http://schemas.openxmlformats.org/officeDocument/2006/relationships/theme" Target="../theme/theme2.xml"/><Relationship Id="rId2" Type="http://schemas.openxmlformats.org/officeDocument/2006/relationships/slideLayout" Target="../slideLayouts/slideLayout68.xml"/><Relationship Id="rId29" Type="http://schemas.openxmlformats.org/officeDocument/2006/relationships/slideLayout" Target="../slideLayouts/slideLayout95.xml"/><Relationship Id="rId24" Type="http://schemas.openxmlformats.org/officeDocument/2006/relationships/slideLayout" Target="../slideLayouts/slideLayout90.xml"/><Relationship Id="rId40" Type="http://schemas.openxmlformats.org/officeDocument/2006/relationships/slideLayout" Target="../slideLayouts/slideLayout106.xml"/><Relationship Id="rId45" Type="http://schemas.openxmlformats.org/officeDocument/2006/relationships/slideLayout" Target="../slideLayouts/slideLayout111.xml"/><Relationship Id="rId66" Type="http://schemas.openxmlformats.org/officeDocument/2006/relationships/slideLayout" Target="../slideLayouts/slideLayout132.xml"/><Relationship Id="rId87" Type="http://schemas.openxmlformats.org/officeDocument/2006/relationships/slideLayout" Target="../slideLayouts/slideLayout153.xml"/><Relationship Id="rId61" Type="http://schemas.openxmlformats.org/officeDocument/2006/relationships/slideLayout" Target="../slideLayouts/slideLayout127.xml"/><Relationship Id="rId82" Type="http://schemas.openxmlformats.org/officeDocument/2006/relationships/slideLayout" Target="../slideLayouts/slideLayout148.xml"/><Relationship Id="rId19" Type="http://schemas.openxmlformats.org/officeDocument/2006/relationships/slideLayout" Target="../slideLayouts/slideLayout85.xml"/><Relationship Id="rId14" Type="http://schemas.openxmlformats.org/officeDocument/2006/relationships/slideLayout" Target="../slideLayouts/slideLayout80.xml"/><Relationship Id="rId30" Type="http://schemas.openxmlformats.org/officeDocument/2006/relationships/slideLayout" Target="../slideLayouts/slideLayout96.xml"/><Relationship Id="rId35" Type="http://schemas.openxmlformats.org/officeDocument/2006/relationships/slideLayout" Target="../slideLayouts/slideLayout101.xml"/><Relationship Id="rId56" Type="http://schemas.openxmlformats.org/officeDocument/2006/relationships/slideLayout" Target="../slideLayouts/slideLayout122.xml"/><Relationship Id="rId77" Type="http://schemas.openxmlformats.org/officeDocument/2006/relationships/slideLayout" Target="../slideLayouts/slideLayout14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FFF8F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144" name="Graphic 143">
            <a:extLst>
              <a:ext uri="{FF2B5EF4-FFF2-40B4-BE49-F238E27FC236}">
                <a16:creationId xmlns:a16="http://schemas.microsoft.com/office/drawing/2014/main" id="{55FCE7D5-5796-0746-3173-EB75FBE85E45}"/>
              </a:ext>
            </a:extLst>
          </p:cNvPr>
          <p:cNvPicPr>
            <a:picLocks noChangeAspect="1"/>
          </p:cNvPicPr>
          <p:nvPr/>
        </p:nvPicPr>
        <p:blipFill>
          <a:blip r:embed="rId68">
            <a:extLst>
              <a:ext uri="{96DAC541-7B7A-43D3-8B79-37D633B846F1}">
                <asvg:svgBlip xmlns:asvg="http://schemas.microsoft.com/office/drawing/2016/SVG/main" r:embed="rId69"/>
              </a:ext>
            </a:extLst>
          </a:blip>
          <a:srcRect/>
          <a:stretch/>
        </p:blipFill>
        <p:spPr>
          <a:xfrm rot="5400000">
            <a:off x="9509919" y="2743200"/>
            <a:ext cx="6858000" cy="1371600"/>
          </a:xfrm>
          <a:prstGeom prst="rect">
            <a:avLst/>
          </a:prstGeom>
        </p:spPr>
      </p:pic>
    </p:spTree>
    <p:extLst>
      <p:ext uri="{BB962C8B-B14F-4D97-AF65-F5344CB8AC3E}">
        <p14:creationId xmlns:p14="http://schemas.microsoft.com/office/powerpoint/2010/main" val="35500203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26" r:id="rId66"/>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rgbClr val="091F2C"/>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guide id="31" orient="horz" pos="400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4F41EEEF-C79D-67BF-71FE-72CFD7A83C25}"/>
              </a:ext>
            </a:extLst>
          </p:cNvPr>
          <p:cNvGraphicFramePr>
            <a:graphicFrameLocks noChangeAspect="1"/>
          </p:cNvGraphicFramePr>
          <p:nvPr userDrawn="1">
            <p:custDataLst>
              <p:tags r:id="rId93"/>
            </p:custDataLst>
            <p:extLst>
              <p:ext uri="{D42A27DB-BD31-4B8C-83A1-F6EECF244321}">
                <p14:modId xmlns:p14="http://schemas.microsoft.com/office/powerpoint/2010/main" val="41589788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4" imgW="425" imgH="424" progId="TCLayout.ActiveDocument.1">
                  <p:embed/>
                </p:oleObj>
              </mc:Choice>
              <mc:Fallback>
                <p:oleObj name="think-cell Slide" r:id="rId94" imgW="425" imgH="424" progId="TCLayout.ActiveDocument.1">
                  <p:embed/>
                  <p:pic>
                    <p:nvPicPr>
                      <p:cNvPr id="8" name="think-cell data - do not delete" hidden="1">
                        <a:extLst>
                          <a:ext uri="{FF2B5EF4-FFF2-40B4-BE49-F238E27FC236}">
                            <a16:creationId xmlns:a16="http://schemas.microsoft.com/office/drawing/2014/main" id="{4F41EEEF-C79D-67BF-71FE-72CFD7A83C25}"/>
                          </a:ext>
                        </a:extLst>
                      </p:cNvPr>
                      <p:cNvPicPr/>
                      <p:nvPr/>
                    </p:nvPicPr>
                    <p:blipFill>
                      <a:blip r:embed="rId95"/>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96" cstate="hqprint">
            <a:extLst>
              <a:ext uri="{28A0092B-C50C-407E-A947-70E740481C1C}">
                <a14:useLocalDpi xmlns:a14="http://schemas.microsoft.com/office/drawing/2010/main"/>
              </a:ext>
            </a:extLst>
          </a:blip>
          <a:srcRect l="762"/>
          <a:stretch/>
        </p:blipFill>
        <p:spPr>
          <a:xfrm rot="5400000">
            <a:off x="10159048" y="2926069"/>
            <a:ext cx="6858000" cy="1170455"/>
          </a:xfrm>
          <a:prstGeom prst="rect">
            <a:avLst/>
          </a:prstGeom>
        </p:spPr>
      </p:pic>
      <p:sp>
        <p:nvSpPr>
          <p:cNvPr id="5" name="Slide Number Placeholder 4">
            <a:extLst>
              <a:ext uri="{FF2B5EF4-FFF2-40B4-BE49-F238E27FC236}">
                <a16:creationId xmlns:a16="http://schemas.microsoft.com/office/drawing/2014/main" id="{11A25BEF-E226-7571-2C98-C8FB4A3D61F2}"/>
              </a:ext>
            </a:extLst>
          </p:cNvPr>
          <p:cNvSpPr>
            <a:spLocks noGrp="1"/>
          </p:cNvSpPr>
          <p:nvPr>
            <p:ph type="sldNum" sz="quarter" idx="4"/>
          </p:nvPr>
        </p:nvSpPr>
        <p:spPr>
          <a:xfrm>
            <a:off x="11117149" y="6564314"/>
            <a:ext cx="792466" cy="123111"/>
          </a:xfrm>
          <a:prstGeom prst="rect">
            <a:avLst/>
          </a:prstGeom>
        </p:spPr>
        <p:txBody>
          <a:bodyPr vert="horz" wrap="square" lIns="0" tIns="0" rIns="0" bIns="0" rtlCol="0" anchor="ctr">
            <a:spAutoFit/>
          </a:bodyPr>
          <a:lstStyle>
            <a:lvl1pPr algn="r">
              <a:defRPr sz="800">
                <a:solidFill>
                  <a:schemeClr val="tx1"/>
                </a:solidFill>
              </a:defRPr>
            </a:lvl1pPr>
          </a:lstStyle>
          <a:p>
            <a:fld id="{0F0F523D-4DA0-4642-AC4E-F986DBA3B540}" type="slidenum">
              <a:rPr lang="en-US" smtClean="0"/>
              <a:pPr/>
              <a:t>‹#›</a:t>
            </a:fld>
            <a:endParaRPr lang="en-US"/>
          </a:p>
        </p:txBody>
      </p:sp>
    </p:spTree>
    <p:extLst>
      <p:ext uri="{BB962C8B-B14F-4D97-AF65-F5344CB8AC3E}">
        <p14:creationId xmlns:p14="http://schemas.microsoft.com/office/powerpoint/2010/main" val="3641671672"/>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 id="2147483742" r:id="rId15"/>
    <p:sldLayoutId id="2147483743" r:id="rId16"/>
    <p:sldLayoutId id="2147483744" r:id="rId17"/>
    <p:sldLayoutId id="2147483745" r:id="rId18"/>
    <p:sldLayoutId id="2147483746" r:id="rId19"/>
    <p:sldLayoutId id="2147483747" r:id="rId20"/>
    <p:sldLayoutId id="2147483748" r:id="rId21"/>
    <p:sldLayoutId id="2147483749" r:id="rId22"/>
    <p:sldLayoutId id="2147483750" r:id="rId23"/>
    <p:sldLayoutId id="2147483751" r:id="rId24"/>
    <p:sldLayoutId id="2147483752" r:id="rId25"/>
    <p:sldLayoutId id="2147483753" r:id="rId26"/>
    <p:sldLayoutId id="2147483754" r:id="rId27"/>
    <p:sldLayoutId id="2147483755" r:id="rId28"/>
    <p:sldLayoutId id="2147483756" r:id="rId29"/>
    <p:sldLayoutId id="2147483757" r:id="rId30"/>
    <p:sldLayoutId id="2147483758" r:id="rId31"/>
    <p:sldLayoutId id="2147483759" r:id="rId32"/>
    <p:sldLayoutId id="2147483760" r:id="rId33"/>
    <p:sldLayoutId id="2147483761" r:id="rId34"/>
    <p:sldLayoutId id="2147483762" r:id="rId35"/>
    <p:sldLayoutId id="2147483763" r:id="rId36"/>
    <p:sldLayoutId id="2147483764" r:id="rId37"/>
    <p:sldLayoutId id="2147483765" r:id="rId38"/>
    <p:sldLayoutId id="2147483766" r:id="rId39"/>
    <p:sldLayoutId id="2147483767" r:id="rId40"/>
    <p:sldLayoutId id="2147483768" r:id="rId41"/>
    <p:sldLayoutId id="2147483769" r:id="rId42"/>
    <p:sldLayoutId id="2147483770" r:id="rId43"/>
    <p:sldLayoutId id="2147483771" r:id="rId44"/>
    <p:sldLayoutId id="2147483772" r:id="rId45"/>
    <p:sldLayoutId id="2147483773" r:id="rId46"/>
    <p:sldLayoutId id="2147483774" r:id="rId47"/>
    <p:sldLayoutId id="2147483775" r:id="rId48"/>
    <p:sldLayoutId id="2147483776" r:id="rId49"/>
    <p:sldLayoutId id="2147483777" r:id="rId50"/>
    <p:sldLayoutId id="2147483778" r:id="rId51"/>
    <p:sldLayoutId id="2147483779" r:id="rId52"/>
    <p:sldLayoutId id="2147483780" r:id="rId53"/>
    <p:sldLayoutId id="2147483781" r:id="rId54"/>
    <p:sldLayoutId id="2147483782" r:id="rId55"/>
    <p:sldLayoutId id="2147483783" r:id="rId56"/>
    <p:sldLayoutId id="2147483784" r:id="rId57"/>
    <p:sldLayoutId id="2147483785" r:id="rId58"/>
    <p:sldLayoutId id="2147483786" r:id="rId59"/>
    <p:sldLayoutId id="2147483787" r:id="rId60"/>
    <p:sldLayoutId id="2147483788" r:id="rId61"/>
    <p:sldLayoutId id="2147483789" r:id="rId62"/>
    <p:sldLayoutId id="2147483790" r:id="rId63"/>
    <p:sldLayoutId id="2147483791" r:id="rId64"/>
    <p:sldLayoutId id="2147483792" r:id="rId65"/>
    <p:sldLayoutId id="2147483793" r:id="rId66"/>
    <p:sldLayoutId id="2147483794" r:id="rId67"/>
    <p:sldLayoutId id="2147483795" r:id="rId68"/>
    <p:sldLayoutId id="2147483796" r:id="rId69"/>
    <p:sldLayoutId id="2147483797" r:id="rId70"/>
    <p:sldLayoutId id="2147483798" r:id="rId71"/>
    <p:sldLayoutId id="2147483799" r:id="rId72"/>
    <p:sldLayoutId id="2147483800" r:id="rId73"/>
    <p:sldLayoutId id="2147483801" r:id="rId74"/>
    <p:sldLayoutId id="2147483802" r:id="rId75"/>
    <p:sldLayoutId id="2147483803" r:id="rId76"/>
    <p:sldLayoutId id="2147483804" r:id="rId77"/>
    <p:sldLayoutId id="2147483805" r:id="rId78"/>
    <p:sldLayoutId id="2147483806" r:id="rId79"/>
    <p:sldLayoutId id="2147483807" r:id="rId80"/>
    <p:sldLayoutId id="2147483808" r:id="rId81"/>
    <p:sldLayoutId id="2147483809" r:id="rId82"/>
    <p:sldLayoutId id="2147483810" r:id="rId83"/>
    <p:sldLayoutId id="2147483811" r:id="rId84"/>
    <p:sldLayoutId id="2147483812" r:id="rId85"/>
    <p:sldLayoutId id="2147483813" r:id="rId86"/>
    <p:sldLayoutId id="2147483814" r:id="rId87"/>
    <p:sldLayoutId id="2147483815" r:id="rId88"/>
    <p:sldLayoutId id="2147483816" r:id="rId89"/>
    <p:sldLayoutId id="2147483817" r:id="rId90"/>
    <p:sldLayoutId id="2147483818" r:id="rId91"/>
  </p:sldLayoutIdLst>
  <p:transition>
    <p:fade/>
  </p:transition>
  <p:hf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hyperlink" Target="https://techaisle.com/blog/421-delivering-digital-transformation-benefits-to-smb-and-mid-market-customers" TargetMode="External"/><Relationship Id="rId2" Type="http://schemas.openxmlformats.org/officeDocument/2006/relationships/notesSlide" Target="../notesSlides/notesSlide1.xml"/><Relationship Id="rId1" Type="http://schemas.openxmlformats.org/officeDocument/2006/relationships/slideLayout" Target="../slideLayouts/slideLayout86.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2.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6.png"/><Relationship Id="rId7"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86.xml"/><Relationship Id="rId6" Type="http://schemas.openxmlformats.org/officeDocument/2006/relationships/image" Target="../media/image71.png"/><Relationship Id="rId5" Type="http://schemas.openxmlformats.org/officeDocument/2006/relationships/chart" Target="../charts/chart1.xml"/><Relationship Id="rId4" Type="http://schemas.openxmlformats.org/officeDocument/2006/relationships/image" Target="../media/image70.png"/><Relationship Id="rId9" Type="http://schemas.openxmlformats.org/officeDocument/2006/relationships/chart" Target="../charts/char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8E49F0CE-2221-6AF3-5649-12F83530ECC7}"/>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 t="-1" r="119" b="119"/>
          <a:stretch/>
        </p:blipFill>
        <p:spPr>
          <a:xfrm>
            <a:off x="2604" y="0"/>
            <a:ext cx="12189396" cy="6858000"/>
          </a:xfrm>
          <a:prstGeom prst="rect">
            <a:avLst/>
          </a:prstGeom>
        </p:spPr>
      </p:pic>
      <p:sp>
        <p:nvSpPr>
          <p:cNvPr id="9" name="Rectangle 8">
            <a:extLst>
              <a:ext uri="{FF2B5EF4-FFF2-40B4-BE49-F238E27FC236}">
                <a16:creationId xmlns:a16="http://schemas.microsoft.com/office/drawing/2014/main" id="{B2EAF690-E608-0728-5831-AB5D6FCE076A}"/>
              </a:ext>
              <a:ext uri="{C183D7F6-B498-43B3-948B-1728B52AA6E4}">
                <adec:decorative xmlns:adec="http://schemas.microsoft.com/office/drawing/2017/decorative" val="1"/>
              </a:ext>
            </a:extLst>
          </p:cNvPr>
          <p:cNvSpPr/>
          <p:nvPr/>
        </p:nvSpPr>
        <p:spPr bwMode="auto">
          <a:xfrm>
            <a:off x="0" y="0"/>
            <a:ext cx="12186786" cy="6858000"/>
          </a:xfrm>
          <a:prstGeom prst="rect">
            <a:avLst/>
          </a:prstGeom>
          <a:gradFill flip="none" rotWithShape="1">
            <a:gsLst>
              <a:gs pos="99000">
                <a:srgbClr val="13171F">
                  <a:alpha val="23000"/>
                </a:srgbClr>
              </a:gs>
              <a:gs pos="0">
                <a:srgbClr val="13171F"/>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7" name="Rectangle: Rounded Corners 6">
            <a:extLst>
              <a:ext uri="{FF2B5EF4-FFF2-40B4-BE49-F238E27FC236}">
                <a16:creationId xmlns:a16="http://schemas.microsoft.com/office/drawing/2014/main" id="{F891CA44-D345-8121-1C42-14CA276B0DE6}"/>
              </a:ext>
              <a:ext uri="{C183D7F6-B498-43B3-948B-1728B52AA6E4}">
                <adec:decorative xmlns:adec="http://schemas.microsoft.com/office/drawing/2017/decorative" val="1"/>
              </a:ext>
            </a:extLst>
          </p:cNvPr>
          <p:cNvSpPr>
            <a:spLocks/>
          </p:cNvSpPr>
          <p:nvPr/>
        </p:nvSpPr>
        <p:spPr bwMode="auto">
          <a:xfrm>
            <a:off x="588264" y="3185987"/>
            <a:ext cx="11015473" cy="2992121"/>
          </a:xfrm>
          <a:prstGeom prst="roundRect">
            <a:avLst>
              <a:gd name="adj" fmla="val 8000"/>
            </a:avLst>
          </a:prstGeom>
          <a:solidFill>
            <a:srgbClr val="FFFFFF"/>
          </a:solidFill>
          <a:ln>
            <a:noFill/>
            <a:headEnd type="none" w="med" len="med"/>
            <a:tailEnd type="none" w="med" len="med"/>
          </a:ln>
          <a:effectLst>
            <a:outerShdw blurRad="317500" algn="ctr" rotWithShape="0">
              <a:srgbClr val="FFFFFF">
                <a:alpha val="3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13171F"/>
              </a:solidFill>
              <a:cs typeface="Segoe UI" pitchFamily="34" charset="0"/>
            </a:endParaRPr>
          </a:p>
        </p:txBody>
      </p:sp>
      <p:cxnSp>
        <p:nvCxnSpPr>
          <p:cNvPr id="5" name="Straight Connector 4">
            <a:extLst>
              <a:ext uri="{FF2B5EF4-FFF2-40B4-BE49-F238E27FC236}">
                <a16:creationId xmlns:a16="http://schemas.microsoft.com/office/drawing/2014/main" id="{269D5173-944B-9FF4-20F0-B9DB720EBC3C}"/>
              </a:ext>
              <a:ext uri="{C183D7F6-B498-43B3-948B-1728B52AA6E4}">
                <adec:decorative xmlns:adec="http://schemas.microsoft.com/office/drawing/2017/decorative" val="1"/>
              </a:ext>
            </a:extLst>
          </p:cNvPr>
          <p:cNvCxnSpPr>
            <a:cxnSpLocks/>
          </p:cNvCxnSpPr>
          <p:nvPr/>
        </p:nvCxnSpPr>
        <p:spPr>
          <a:xfrm>
            <a:off x="4621858" y="3954779"/>
            <a:ext cx="0" cy="2194561"/>
          </a:xfrm>
          <a:prstGeom prst="line">
            <a:avLst/>
          </a:prstGeom>
          <a:ln w="635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5CF2A132-7C62-C276-6E04-5F8CF0BF856D}"/>
              </a:ext>
              <a:ext uri="{C183D7F6-B498-43B3-948B-1728B52AA6E4}">
                <adec:decorative xmlns:adec="http://schemas.microsoft.com/office/drawing/2017/decorative" val="1"/>
              </a:ext>
            </a:extLst>
          </p:cNvPr>
          <p:cNvCxnSpPr>
            <a:cxnSpLocks/>
          </p:cNvCxnSpPr>
          <p:nvPr/>
        </p:nvCxnSpPr>
        <p:spPr>
          <a:xfrm>
            <a:off x="8170722" y="3954779"/>
            <a:ext cx="0" cy="2194561"/>
          </a:xfrm>
          <a:prstGeom prst="line">
            <a:avLst/>
          </a:prstGeom>
          <a:ln w="635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 name="Oval 1">
            <a:extLst>
              <a:ext uri="{FF2B5EF4-FFF2-40B4-BE49-F238E27FC236}">
                <a16:creationId xmlns:a16="http://schemas.microsoft.com/office/drawing/2014/main" id="{C01AB03A-2FF0-A754-5C09-1F54AD518A73}"/>
              </a:ext>
              <a:ext uri="{C183D7F6-B498-43B3-948B-1728B52AA6E4}">
                <adec:decorative xmlns:adec="http://schemas.microsoft.com/office/drawing/2017/decorative" val="1"/>
              </a:ext>
            </a:extLst>
          </p:cNvPr>
          <p:cNvSpPr/>
          <p:nvPr/>
        </p:nvSpPr>
        <p:spPr bwMode="auto">
          <a:xfrm>
            <a:off x="9170877" y="2530899"/>
            <a:ext cx="1322128" cy="1322128"/>
          </a:xfrm>
          <a:prstGeom prst="ellipse">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err="1">
              <a:solidFill>
                <a:schemeClr val="lt1"/>
              </a:solidFill>
              <a:ea typeface="Noto Sans" panose="020B0502040504020204" pitchFamily="34" charset="0"/>
              <a:cs typeface="Noto Sans" panose="020B0502040504020204" pitchFamily="34" charset="0"/>
            </a:endParaRPr>
          </a:p>
        </p:txBody>
      </p:sp>
      <p:sp>
        <p:nvSpPr>
          <p:cNvPr id="14" name="Rectangle: Rounded Corners 13">
            <a:extLst>
              <a:ext uri="{FF2B5EF4-FFF2-40B4-BE49-F238E27FC236}">
                <a16:creationId xmlns:a16="http://schemas.microsoft.com/office/drawing/2014/main" id="{381EC707-6B83-0791-D095-52282980C9FC}"/>
              </a:ext>
              <a:ext uri="{C183D7F6-B498-43B3-948B-1728B52AA6E4}">
                <adec:decorative xmlns:adec="http://schemas.microsoft.com/office/drawing/2017/decorative" val="1"/>
              </a:ext>
            </a:extLst>
          </p:cNvPr>
          <p:cNvSpPr>
            <a:spLocks/>
          </p:cNvSpPr>
          <p:nvPr/>
        </p:nvSpPr>
        <p:spPr bwMode="auto">
          <a:xfrm>
            <a:off x="588263" y="1386995"/>
            <a:ext cx="11009375" cy="858821"/>
          </a:xfrm>
          <a:prstGeom prst="roundRect">
            <a:avLst>
              <a:gd name="adj" fmla="val 19130"/>
            </a:avLst>
          </a:prstGeom>
          <a:gradFill flip="none" rotWithShape="1">
            <a:gsLst>
              <a:gs pos="52000">
                <a:srgbClr val="A0DDFF"/>
              </a:gs>
              <a:gs pos="100000">
                <a:srgbClr val="297BD0"/>
              </a:gs>
            </a:gsLst>
            <a:lin ang="2700000" scaled="1"/>
            <a:tileRect/>
          </a:gradFill>
          <a:ln w="3175" cap="flat" cmpd="sng" algn="ctr">
            <a:no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err="1">
              <a:solidFill>
                <a:srgbClr val="0078D4"/>
              </a:solidFill>
              <a:latin typeface="Segoe UI Semibold"/>
              <a:cs typeface="Segoe UI" panose="020B0502040204020203" pitchFamily="34" charset="0"/>
            </a:endParaRPr>
          </a:p>
        </p:txBody>
      </p:sp>
      <p:sp>
        <p:nvSpPr>
          <p:cNvPr id="40" name="Slide Number Placeholder 4">
            <a:extLst>
              <a:ext uri="{FF2B5EF4-FFF2-40B4-BE49-F238E27FC236}">
                <a16:creationId xmlns:a16="http://schemas.microsoft.com/office/drawing/2014/main" id="{53AD2847-A561-DBF3-5A77-FA13FB0BCCCB}"/>
              </a:ext>
              <a:ext uri="{C183D7F6-B498-43B3-948B-1728B52AA6E4}">
                <adec:decorative xmlns:adec="http://schemas.microsoft.com/office/drawing/2017/decorative" val="1"/>
              </a:ext>
            </a:extLst>
          </p:cNvPr>
          <p:cNvSpPr txBox="1">
            <a:spLocks/>
          </p:cNvSpPr>
          <p:nvPr/>
        </p:nvSpPr>
        <p:spPr>
          <a:xfrm>
            <a:off x="11102861" y="6564313"/>
            <a:ext cx="792466" cy="123111"/>
          </a:xfrm>
          <a:prstGeom prst="rect">
            <a:avLst/>
          </a:prstGeom>
        </p:spPr>
        <p:txBody>
          <a:bodyPr vert="horz" wrap="square" lIns="0" tIns="0" rIns="0" bIns="0" rtlCol="0" anchor="ctr">
            <a:spAutoFit/>
          </a:bodyPr>
          <a:lstStyle>
            <a:defPPr>
              <a:defRPr lang="en-US"/>
            </a:defPPr>
            <a:lvl1pPr marL="0" algn="r" defTabSz="914367" rtl="0" eaLnBrk="1" latinLnBrk="0" hangingPunct="1">
              <a:defRPr sz="800"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pPr marL="0" marR="0" lvl="0" indent="0" algn="r" defTabSz="914367" rtl="0" eaLnBrk="1" fontAlgn="auto" latinLnBrk="0" hangingPunct="1">
              <a:lnSpc>
                <a:spcPct val="100000"/>
              </a:lnSpc>
              <a:spcBef>
                <a:spcPts val="0"/>
              </a:spcBef>
              <a:spcAft>
                <a:spcPts val="0"/>
              </a:spcAft>
              <a:buClrTx/>
              <a:buSzTx/>
              <a:buFontTx/>
              <a:buNone/>
              <a:tabLst/>
              <a:defRPr/>
            </a:pPr>
            <a:fld id="{0F0F523D-4DA0-4642-AC4E-F986DBA3B540}" type="slidenum">
              <a:rPr kumimoji="0" lang="en-US" sz="800" b="0" i="0" u="none" strike="noStrike" kern="1200" cap="none" spc="0" normalizeH="0" baseline="0" noProof="0" smtClean="0">
                <a:ln>
                  <a:noFill/>
                </a:ln>
                <a:solidFill>
                  <a:schemeClr val="bg1"/>
                </a:solidFill>
                <a:effectLst/>
                <a:uLnTx/>
                <a:uFillTx/>
                <a:latin typeface="Segoe UI" panose="020B0502040204020203" pitchFamily="34" charset="0"/>
                <a:ea typeface="+mn-ea"/>
                <a:cs typeface="Segoe UI" panose="020B0502040204020203" pitchFamily="34" charset="0"/>
              </a:rPr>
              <a:pPr marL="0" marR="0" lvl="0" indent="0" algn="r" defTabSz="914367" rtl="0" eaLnBrk="1" fontAlgn="auto" latinLnBrk="0" hangingPunct="1">
                <a:lnSpc>
                  <a:spcPct val="100000"/>
                </a:lnSpc>
                <a:spcBef>
                  <a:spcPts val="0"/>
                </a:spcBef>
                <a:spcAft>
                  <a:spcPts val="0"/>
                </a:spcAft>
                <a:buClrTx/>
                <a:buSzTx/>
                <a:buFontTx/>
                <a:buNone/>
                <a:tabLst/>
                <a:defRPr/>
              </a:pPr>
              <a:t>1</a:t>
            </a:fld>
            <a:endParaRPr kumimoji="0" lang="en-US" sz="800" b="0" i="0" u="none" strike="noStrike" kern="1200" cap="none" spc="0" normalizeH="0" baseline="0" noProof="0">
              <a:ln>
                <a:noFill/>
              </a:ln>
              <a:solidFill>
                <a:schemeClr val="bg1"/>
              </a:solidFill>
              <a:effectLst/>
              <a:uLnTx/>
              <a:uFillTx/>
              <a:latin typeface="Segoe UI" panose="020B0502040204020203" pitchFamily="34" charset="0"/>
              <a:ea typeface="+mn-ea"/>
              <a:cs typeface="Segoe UI" panose="020B0502040204020203" pitchFamily="34" charset="0"/>
            </a:endParaRPr>
          </a:p>
        </p:txBody>
      </p:sp>
      <p:sp>
        <p:nvSpPr>
          <p:cNvPr id="15" name="Title 1">
            <a:extLst>
              <a:ext uri="{FF2B5EF4-FFF2-40B4-BE49-F238E27FC236}">
                <a16:creationId xmlns:a16="http://schemas.microsoft.com/office/drawing/2014/main" id="{38547DA6-F160-1D31-C0FB-D2803C0FFA45}"/>
              </a:ext>
            </a:extLst>
          </p:cNvPr>
          <p:cNvSpPr txBox="1">
            <a:spLocks/>
          </p:cNvSpPr>
          <p:nvPr/>
        </p:nvSpPr>
        <p:spPr>
          <a:xfrm>
            <a:off x="579119" y="521208"/>
            <a:ext cx="11018520" cy="553998"/>
          </a:xfrm>
          <a:prstGeom prst="rect">
            <a:avLst/>
          </a:prstGeom>
        </p:spPr>
        <p:txBody>
          <a:bodyPr vert="horz" wrap="square" lIns="0" tIns="0" rIns="0" bIns="0" rtlCol="0" anchor="t">
            <a:no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a:spcBef>
                <a:spcPts val="0"/>
              </a:spcBef>
            </a:pPr>
            <a:r>
              <a:rPr lang="en-US" spc="0">
                <a:ln>
                  <a:noFill/>
                </a:ln>
                <a:gradFill flip="none" rotWithShape="1">
                  <a:gsLst>
                    <a:gs pos="99000">
                      <a:srgbClr val="2A7CD0"/>
                    </a:gs>
                    <a:gs pos="0">
                      <a:srgbClr val="A0DDFF"/>
                    </a:gs>
                  </a:gsLst>
                  <a:lin ang="5400000" scaled="1"/>
                  <a:tileRect/>
                </a:gradFill>
                <a:cs typeface="Segoe UI Semibold" panose="020B0502040204020203" pitchFamily="34" charset="0"/>
              </a:rPr>
              <a:t>Talking Windows Server 2025</a:t>
            </a:r>
          </a:p>
        </p:txBody>
      </p:sp>
      <p:sp>
        <p:nvSpPr>
          <p:cNvPr id="46" name="Rectangle: Rounded Corners 45">
            <a:extLst>
              <a:ext uri="{FF2B5EF4-FFF2-40B4-BE49-F238E27FC236}">
                <a16:creationId xmlns:a16="http://schemas.microsoft.com/office/drawing/2014/main" id="{06123826-C2B4-7DBC-91E3-8832C910D181}"/>
              </a:ext>
            </a:extLst>
          </p:cNvPr>
          <p:cNvSpPr>
            <a:spLocks/>
          </p:cNvSpPr>
          <p:nvPr/>
        </p:nvSpPr>
        <p:spPr bwMode="auto">
          <a:xfrm>
            <a:off x="693610" y="1249763"/>
            <a:ext cx="5352783" cy="880446"/>
          </a:xfrm>
          <a:prstGeom prst="roundRect">
            <a:avLst>
              <a:gd name="adj" fmla="val 15131"/>
            </a:avLst>
          </a:prstGeom>
          <a:solidFill>
            <a:srgbClr val="FFFFFF"/>
          </a:soli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marR="0" lvl="0" indent="0" algn="l" defTabSz="914367" rtl="0" eaLnBrk="1" fontAlgn="auto" latinLnBrk="0" hangingPunct="1">
              <a:lnSpc>
                <a:spcPct val="100000"/>
              </a:lnSpc>
              <a:spcBef>
                <a:spcPts val="300"/>
              </a:spcBef>
              <a:spcAft>
                <a:spcPts val="600"/>
              </a:spcAft>
              <a:buClrTx/>
              <a:buSzTx/>
              <a:buFontTx/>
              <a:buNone/>
              <a:tabLst/>
              <a:defRPr/>
            </a:pPr>
            <a:r>
              <a:rPr lang="en-US" sz="1400" kern="0" dirty="0">
                <a:solidFill>
                  <a:srgbClr val="000000"/>
                </a:solidFill>
                <a:cs typeface="Segoe UI" panose="020B0502040204020203" pitchFamily="34" charset="0"/>
              </a:rPr>
              <a:t>Target customers include </a:t>
            </a:r>
            <a:r>
              <a:rPr kumimoji="0" lang="en-US" sz="1400" b="0" i="0" u="none" strike="noStrike" kern="0" cap="none" spc="0" normalizeH="0" baseline="0" noProof="0" dirty="0">
                <a:ln>
                  <a:noFill/>
                </a:ln>
                <a:solidFill>
                  <a:srgbClr val="0078D4"/>
                </a:solidFill>
                <a:effectLst/>
                <a:uLnTx/>
                <a:uFillTx/>
                <a:latin typeface="+mj-lt"/>
                <a:ea typeface="+mn-ea"/>
                <a:cs typeface="Segoe UI" panose="020B0502040204020203" pitchFamily="34" charset="0"/>
              </a:rPr>
              <a:t>Business decision makers (BDMs), technical decision makers (TDMs), and IT implementers/pros </a:t>
            </a:r>
            <a:r>
              <a:rPr kumimoji="0" lang="en-US" sz="1400" b="0" i="0" u="none" strike="noStrike" kern="0" cap="none" spc="0" normalizeH="0" baseline="0" noProof="0" dirty="0">
                <a:ln>
                  <a:noFill/>
                </a:ln>
                <a:solidFill>
                  <a:srgbClr val="000000"/>
                </a:solidFill>
                <a:effectLst/>
                <a:uLnTx/>
                <a:uFillTx/>
                <a:ea typeface="+mn-ea"/>
                <a:cs typeface="Segoe UI" panose="020B0502040204020203" pitchFamily="34" charset="0"/>
              </a:rPr>
              <a:t>at small and medium-sized businesses.</a:t>
            </a:r>
          </a:p>
        </p:txBody>
      </p:sp>
      <p:sp>
        <p:nvSpPr>
          <p:cNvPr id="12" name="Rectangle: Rounded Corners 11">
            <a:extLst>
              <a:ext uri="{FF2B5EF4-FFF2-40B4-BE49-F238E27FC236}">
                <a16:creationId xmlns:a16="http://schemas.microsoft.com/office/drawing/2014/main" id="{4CFA6282-E759-132B-0938-D383BA42186E}"/>
              </a:ext>
            </a:extLst>
          </p:cNvPr>
          <p:cNvSpPr>
            <a:spLocks/>
          </p:cNvSpPr>
          <p:nvPr/>
        </p:nvSpPr>
        <p:spPr bwMode="auto">
          <a:xfrm>
            <a:off x="6145608" y="1249763"/>
            <a:ext cx="5352783" cy="880446"/>
          </a:xfrm>
          <a:prstGeom prst="roundRect">
            <a:avLst>
              <a:gd name="adj" fmla="val 12558"/>
            </a:avLst>
          </a:prstGeom>
          <a:solidFill>
            <a:srgbClr val="FFFFFF"/>
          </a:soli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marR="0" lvl="0" indent="0" algn="l" defTabSz="914367" rtl="0" eaLnBrk="1" fontAlgn="auto" latinLnBrk="0" hangingPunct="1">
              <a:lnSpc>
                <a:spcPct val="100000"/>
              </a:lnSpc>
              <a:spcBef>
                <a:spcPts val="300"/>
              </a:spcBef>
              <a:spcAft>
                <a:spcPts val="600"/>
              </a:spcAft>
              <a:buClrTx/>
              <a:buSzTx/>
              <a:buFontTx/>
              <a:buNone/>
              <a:tabLst/>
              <a:defRPr/>
            </a:pPr>
            <a:r>
              <a:rPr kumimoji="0" lang="en-US" sz="1600" b="0" i="0" u="none" strike="noStrike" kern="0" cap="none" spc="0" normalizeH="0" baseline="0" noProof="0" dirty="0">
                <a:ln>
                  <a:noFill/>
                </a:ln>
                <a:solidFill>
                  <a:srgbClr val="0078D4"/>
                </a:solidFill>
                <a:effectLst/>
                <a:uLnTx/>
                <a:uFillTx/>
                <a:latin typeface="+mj-lt"/>
                <a:ea typeface="+mn-ea"/>
                <a:cs typeface="Segoe UI" panose="020B0502040204020203" pitchFamily="34" charset="0"/>
              </a:rPr>
              <a:t>79% </a:t>
            </a:r>
            <a:r>
              <a:rPr lang="en-US" sz="1400" dirty="0">
                <a:solidFill>
                  <a:srgbClr val="000000"/>
                </a:solidFill>
                <a:cs typeface="Segoe UI" panose="020B0502040204020203" pitchFamily="34" charset="0"/>
              </a:rPr>
              <a:t>of organizations are on a path to digital​ transformation, ranging from deploying modern, flexible infrastructure to integrating advanced IT-enabled capabilities.</a:t>
            </a:r>
            <a:r>
              <a:rPr lang="en-US" sz="1400" baseline="30000" dirty="0">
                <a:solidFill>
                  <a:srgbClr val="000000"/>
                </a:solidFill>
                <a:cs typeface="Segoe UI" panose="020B0502040204020203" pitchFamily="34" charset="0"/>
              </a:rPr>
              <a:t>1</a:t>
            </a:r>
            <a:r>
              <a:rPr lang="en-US" sz="1400" dirty="0">
                <a:solidFill>
                  <a:srgbClr val="000000"/>
                </a:solidFill>
                <a:cs typeface="Segoe UI" panose="020B0502040204020203" pitchFamily="34" charset="0"/>
              </a:rPr>
              <a:t>​</a:t>
            </a:r>
          </a:p>
        </p:txBody>
      </p:sp>
      <p:grpSp>
        <p:nvGrpSpPr>
          <p:cNvPr id="26" name="Group 25" descr="A portrait of a person">
            <a:extLst>
              <a:ext uri="{FF2B5EF4-FFF2-40B4-BE49-F238E27FC236}">
                <a16:creationId xmlns:a16="http://schemas.microsoft.com/office/drawing/2014/main" id="{10CE3317-AD78-CD9F-CEF3-CF136906F941}"/>
              </a:ext>
            </a:extLst>
          </p:cNvPr>
          <p:cNvGrpSpPr/>
          <p:nvPr/>
        </p:nvGrpSpPr>
        <p:grpSpPr>
          <a:xfrm>
            <a:off x="1719144" y="2151556"/>
            <a:ext cx="1848899" cy="1547359"/>
            <a:chOff x="1524407" y="2280268"/>
            <a:chExt cx="1848899" cy="1547359"/>
          </a:xfrm>
        </p:grpSpPr>
        <p:sp>
          <p:nvSpPr>
            <p:cNvPr id="50" name="Oval 49">
              <a:extLst>
                <a:ext uri="{FF2B5EF4-FFF2-40B4-BE49-F238E27FC236}">
                  <a16:creationId xmlns:a16="http://schemas.microsoft.com/office/drawing/2014/main" id="{492258D7-1680-BED9-0F7F-05DE8AF3DED5}"/>
                </a:ext>
              </a:extLst>
            </p:cNvPr>
            <p:cNvSpPr/>
            <p:nvPr/>
          </p:nvSpPr>
          <p:spPr bwMode="auto">
            <a:xfrm>
              <a:off x="1787793" y="2505499"/>
              <a:ext cx="1322128" cy="1322128"/>
            </a:xfrm>
            <a:prstGeom prst="ellipse">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err="1">
                <a:solidFill>
                  <a:schemeClr val="lt1"/>
                </a:solidFill>
                <a:ea typeface="Noto Sans" panose="020B0502040504020204" pitchFamily="34" charset="0"/>
                <a:cs typeface="Noto Sans" panose="020B0502040504020204" pitchFamily="34" charset="0"/>
              </a:endParaRPr>
            </a:p>
          </p:txBody>
        </p:sp>
        <p:pic>
          <p:nvPicPr>
            <p:cNvPr id="10" name="Picture 9" descr="A person in a suit holding a tablet&#10;&#10;Description automatically generated">
              <a:extLst>
                <a:ext uri="{FF2B5EF4-FFF2-40B4-BE49-F238E27FC236}">
                  <a16:creationId xmlns:a16="http://schemas.microsoft.com/office/drawing/2014/main" id="{3422157C-8004-6AFC-3F5E-95FADE47F96F}"/>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524407" y="2280268"/>
              <a:ext cx="1848899" cy="1547359"/>
            </a:xfrm>
            <a:custGeom>
              <a:avLst/>
              <a:gdLst>
                <a:gd name="connsiteX0" fmla="*/ 0 w 1848899"/>
                <a:gd name="connsiteY0" fmla="*/ 0 h 1547359"/>
                <a:gd name="connsiteX1" fmla="*/ 1848899 w 1848899"/>
                <a:gd name="connsiteY1" fmla="*/ 0 h 1547359"/>
                <a:gd name="connsiteX2" fmla="*/ 1848899 w 1848899"/>
                <a:gd name="connsiteY2" fmla="*/ 1032707 h 1547359"/>
                <a:gd name="connsiteX3" fmla="*/ 1567991 w 1848899"/>
                <a:gd name="connsiteY3" fmla="*/ 1032707 h 1547359"/>
                <a:gd name="connsiteX4" fmla="*/ 1533564 w 1848899"/>
                <a:gd name="connsiteY4" fmla="*/ 1143611 h 1547359"/>
                <a:gd name="connsiteX5" fmla="*/ 924450 w 1848899"/>
                <a:gd name="connsiteY5" fmla="*/ 1547359 h 1547359"/>
                <a:gd name="connsiteX6" fmla="*/ 315336 w 1848899"/>
                <a:gd name="connsiteY6" fmla="*/ 1143611 h 1547359"/>
                <a:gd name="connsiteX7" fmla="*/ 280909 w 1848899"/>
                <a:gd name="connsiteY7" fmla="*/ 1032707 h 1547359"/>
                <a:gd name="connsiteX8" fmla="*/ 0 w 1848899"/>
                <a:gd name="connsiteY8" fmla="*/ 1032707 h 1547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48899" h="1547359">
                  <a:moveTo>
                    <a:pt x="0" y="0"/>
                  </a:moveTo>
                  <a:lnTo>
                    <a:pt x="1848899" y="0"/>
                  </a:lnTo>
                  <a:lnTo>
                    <a:pt x="1848899" y="1032707"/>
                  </a:lnTo>
                  <a:lnTo>
                    <a:pt x="1567991" y="1032707"/>
                  </a:lnTo>
                  <a:lnTo>
                    <a:pt x="1533564" y="1143611"/>
                  </a:lnTo>
                  <a:cubicBezTo>
                    <a:pt x="1433210" y="1380877"/>
                    <a:pt x="1198272" y="1547359"/>
                    <a:pt x="924450" y="1547359"/>
                  </a:cubicBezTo>
                  <a:cubicBezTo>
                    <a:pt x="650628" y="1547359"/>
                    <a:pt x="415691" y="1380877"/>
                    <a:pt x="315336" y="1143611"/>
                  </a:cubicBezTo>
                  <a:lnTo>
                    <a:pt x="280909" y="1032707"/>
                  </a:lnTo>
                  <a:lnTo>
                    <a:pt x="0" y="1032707"/>
                  </a:lnTo>
                  <a:close/>
                </a:path>
              </a:pathLst>
            </a:custGeom>
          </p:spPr>
        </p:pic>
      </p:grpSp>
      <p:sp>
        <p:nvSpPr>
          <p:cNvPr id="19" name="Content Placeholder 2">
            <a:extLst>
              <a:ext uri="{FF2B5EF4-FFF2-40B4-BE49-F238E27FC236}">
                <a16:creationId xmlns:a16="http://schemas.microsoft.com/office/drawing/2014/main" id="{1D272CE1-B895-A794-77BC-ADF1B0D150DE}"/>
              </a:ext>
            </a:extLst>
          </p:cNvPr>
          <p:cNvSpPr txBox="1">
            <a:spLocks/>
          </p:cNvSpPr>
          <p:nvPr/>
        </p:nvSpPr>
        <p:spPr>
          <a:xfrm>
            <a:off x="808523" y="3744039"/>
            <a:ext cx="3670144" cy="2215991"/>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3"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600" kern="0" dirty="0">
                <a:solidFill>
                  <a:srgbClr val="2A7CD0"/>
                </a:solidFill>
                <a:latin typeface="+mj-lt"/>
                <a:cs typeface="Segoe UI" panose="020B0502040204020203" pitchFamily="34" charset="0"/>
              </a:rPr>
              <a:t>Business decision makers (BDMs)</a:t>
            </a:r>
          </a:p>
          <a:p>
            <a:pPr marL="0" marR="0" lvl="3"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lang="en-US" dirty="0">
                <a:solidFill>
                  <a:srgbClr val="000000"/>
                </a:solidFill>
                <a:cs typeface="Segoe UI" panose="020B0502040204020203" pitchFamily="34" charset="0"/>
              </a:rPr>
              <a:t>BDMs in SMBs include owners, leadership team members, and department heads.</a:t>
            </a:r>
            <a:br>
              <a:rPr lang="en-US" dirty="0">
                <a:solidFill>
                  <a:srgbClr val="000000"/>
                </a:solidFill>
                <a:cs typeface="Segoe UI" panose="020B0502040204020203" pitchFamily="34" charset="0"/>
              </a:rPr>
            </a:br>
            <a:r>
              <a:rPr lang="en-US" dirty="0">
                <a:solidFill>
                  <a:srgbClr val="000000"/>
                </a:solidFill>
                <a:cs typeface="Segoe UI" panose="020B0502040204020203" pitchFamily="34" charset="0"/>
              </a:rPr>
              <a:t>They balance technology investments with business goals, focusing on innovation,</a:t>
            </a:r>
            <a:br>
              <a:rPr lang="en-US" dirty="0">
                <a:solidFill>
                  <a:srgbClr val="000000"/>
                </a:solidFill>
                <a:cs typeface="Segoe UI" panose="020B0502040204020203" pitchFamily="34" charset="0"/>
              </a:rPr>
            </a:br>
            <a:r>
              <a:rPr lang="en-US" dirty="0">
                <a:solidFill>
                  <a:srgbClr val="000000"/>
                </a:solidFill>
                <a:cs typeface="Segoe UI" panose="020B0502040204020203" pitchFamily="34" charset="0"/>
              </a:rPr>
              <a:t>market improvement, and cost control.</a:t>
            </a:r>
            <a:br>
              <a:rPr lang="en-US" dirty="0">
                <a:solidFill>
                  <a:srgbClr val="000000"/>
                </a:solidFill>
                <a:cs typeface="Segoe UI" panose="020B0502040204020203" pitchFamily="34" charset="0"/>
              </a:rPr>
            </a:br>
            <a:r>
              <a:rPr lang="en-US" dirty="0">
                <a:solidFill>
                  <a:srgbClr val="000000"/>
                </a:solidFill>
                <a:cs typeface="Segoe UI" panose="020B0502040204020203" pitchFamily="34" charset="0"/>
              </a:rPr>
              <a:t>BDMs are excited about AI but less aware of their IT infrastructure. Connect by emphasizing business benefits and performance improvements without technical jargon.</a:t>
            </a:r>
          </a:p>
        </p:txBody>
      </p:sp>
      <p:grpSp>
        <p:nvGrpSpPr>
          <p:cNvPr id="27" name="Group 26" descr="A portrait of a person">
            <a:extLst>
              <a:ext uri="{FF2B5EF4-FFF2-40B4-BE49-F238E27FC236}">
                <a16:creationId xmlns:a16="http://schemas.microsoft.com/office/drawing/2014/main" id="{43D14892-1F21-F324-E5D9-747C504B56B8}"/>
              </a:ext>
            </a:extLst>
          </p:cNvPr>
          <p:cNvGrpSpPr/>
          <p:nvPr/>
        </p:nvGrpSpPr>
        <p:grpSpPr>
          <a:xfrm>
            <a:off x="5634876" y="2150375"/>
            <a:ext cx="1379634" cy="1549550"/>
            <a:chOff x="5573616" y="2279087"/>
            <a:chExt cx="1379634" cy="1549550"/>
          </a:xfrm>
        </p:grpSpPr>
        <p:sp>
          <p:nvSpPr>
            <p:cNvPr id="68" name="Oval 67">
              <a:extLst>
                <a:ext uri="{FF2B5EF4-FFF2-40B4-BE49-F238E27FC236}">
                  <a16:creationId xmlns:a16="http://schemas.microsoft.com/office/drawing/2014/main" id="{C72F4CD4-4270-7AEA-FC71-83388D8F74CB}"/>
                </a:ext>
              </a:extLst>
            </p:cNvPr>
            <p:cNvSpPr/>
            <p:nvPr/>
          </p:nvSpPr>
          <p:spPr bwMode="auto">
            <a:xfrm>
              <a:off x="5602369" y="2505499"/>
              <a:ext cx="1322128" cy="1322128"/>
            </a:xfrm>
            <a:prstGeom prst="ellipse">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err="1">
                <a:solidFill>
                  <a:schemeClr val="lt1"/>
                </a:solidFill>
                <a:ea typeface="Noto Sans" panose="020B0502040504020204" pitchFamily="34" charset="0"/>
                <a:cs typeface="Noto Sans" panose="020B0502040504020204" pitchFamily="34" charset="0"/>
              </a:endParaRPr>
            </a:p>
          </p:txBody>
        </p:sp>
        <p:pic>
          <p:nvPicPr>
            <p:cNvPr id="13" name="Picture 12">
              <a:extLst>
                <a:ext uri="{FF2B5EF4-FFF2-40B4-BE49-F238E27FC236}">
                  <a16:creationId xmlns:a16="http://schemas.microsoft.com/office/drawing/2014/main" id="{2A99263D-EB44-B160-9833-54532EF4014F}"/>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5573616" y="2279087"/>
              <a:ext cx="1379634" cy="1549550"/>
            </a:xfrm>
            <a:custGeom>
              <a:avLst/>
              <a:gdLst>
                <a:gd name="connsiteX0" fmla="*/ 0 w 1377682"/>
                <a:gd name="connsiteY0" fmla="*/ 0 h 1547358"/>
                <a:gd name="connsiteX1" fmla="*/ 1377682 w 1377682"/>
                <a:gd name="connsiteY1" fmla="*/ 0 h 1547358"/>
                <a:gd name="connsiteX2" fmla="*/ 1377682 w 1377682"/>
                <a:gd name="connsiteY2" fmla="*/ 1184626 h 1547358"/>
                <a:gd name="connsiteX3" fmla="*/ 1276625 w 1377682"/>
                <a:gd name="connsiteY3" fmla="*/ 1184626 h 1547358"/>
                <a:gd name="connsiteX4" fmla="*/ 1237006 w 1377682"/>
                <a:gd name="connsiteY4" fmla="*/ 1257619 h 1547358"/>
                <a:gd name="connsiteX5" fmla="*/ 773037 w 1377682"/>
                <a:gd name="connsiteY5" fmla="*/ 1543765 h 1547358"/>
                <a:gd name="connsiteX6" fmla="*/ 716076 w 1377682"/>
                <a:gd name="connsiteY6" fmla="*/ 1547358 h 1547358"/>
                <a:gd name="connsiteX7" fmla="*/ 661607 w 1377682"/>
                <a:gd name="connsiteY7" fmla="*/ 1547358 h 1547358"/>
                <a:gd name="connsiteX8" fmla="*/ 604646 w 1377682"/>
                <a:gd name="connsiteY8" fmla="*/ 1543765 h 1547358"/>
                <a:gd name="connsiteX9" fmla="*/ 140676 w 1377682"/>
                <a:gd name="connsiteY9" fmla="*/ 1257619 h 1547358"/>
                <a:gd name="connsiteX10" fmla="*/ 101057 w 1377682"/>
                <a:gd name="connsiteY10" fmla="*/ 1184626 h 1547358"/>
                <a:gd name="connsiteX11" fmla="*/ 0 w 1377682"/>
                <a:gd name="connsiteY11" fmla="*/ 1184626 h 1547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77682" h="1547358">
                  <a:moveTo>
                    <a:pt x="0" y="0"/>
                  </a:moveTo>
                  <a:lnTo>
                    <a:pt x="1377682" y="0"/>
                  </a:lnTo>
                  <a:lnTo>
                    <a:pt x="1377682" y="1184626"/>
                  </a:lnTo>
                  <a:lnTo>
                    <a:pt x="1276625" y="1184626"/>
                  </a:lnTo>
                  <a:lnTo>
                    <a:pt x="1237006" y="1257619"/>
                  </a:lnTo>
                  <a:cubicBezTo>
                    <a:pt x="1133058" y="1411484"/>
                    <a:pt x="966034" y="1519232"/>
                    <a:pt x="773037" y="1543765"/>
                  </a:cubicBezTo>
                  <a:lnTo>
                    <a:pt x="716076" y="1547358"/>
                  </a:lnTo>
                  <a:lnTo>
                    <a:pt x="661607" y="1547358"/>
                  </a:lnTo>
                  <a:lnTo>
                    <a:pt x="604646" y="1543765"/>
                  </a:lnTo>
                  <a:cubicBezTo>
                    <a:pt x="411648" y="1519232"/>
                    <a:pt x="244624" y="1411484"/>
                    <a:pt x="140676" y="1257619"/>
                  </a:cubicBezTo>
                  <a:lnTo>
                    <a:pt x="101057" y="1184626"/>
                  </a:lnTo>
                  <a:lnTo>
                    <a:pt x="0" y="1184626"/>
                  </a:lnTo>
                  <a:close/>
                </a:path>
              </a:pathLst>
            </a:custGeom>
          </p:spPr>
        </p:pic>
      </p:grpSp>
      <p:sp>
        <p:nvSpPr>
          <p:cNvPr id="22" name="Content Placeholder 2">
            <a:extLst>
              <a:ext uri="{FF2B5EF4-FFF2-40B4-BE49-F238E27FC236}">
                <a16:creationId xmlns:a16="http://schemas.microsoft.com/office/drawing/2014/main" id="{3404D5A9-6C3E-363D-E35E-A4AE5CAFC04E}"/>
              </a:ext>
            </a:extLst>
          </p:cNvPr>
          <p:cNvSpPr txBox="1">
            <a:spLocks/>
          </p:cNvSpPr>
          <p:nvPr/>
        </p:nvSpPr>
        <p:spPr>
          <a:xfrm>
            <a:off x="4812017" y="3744039"/>
            <a:ext cx="3168546" cy="2223686"/>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3" indent="0" algn="l" defTabSz="914367" rtl="0" eaLnBrk="1" fontAlgn="auto" latinLnBrk="0" hangingPunct="1">
              <a:lnSpc>
                <a:spcPct val="100000"/>
              </a:lnSpc>
              <a:spcBef>
                <a:spcPts val="0"/>
              </a:spcBef>
              <a:spcAft>
                <a:spcPts val="300"/>
              </a:spcAft>
              <a:buClrTx/>
              <a:buSzTx/>
              <a:buFont typeface="Wingdings" panose="05000000000000000000" pitchFamily="2" charset="2"/>
              <a:buNone/>
              <a:tabLst/>
              <a:defRPr/>
            </a:pPr>
            <a:r>
              <a:rPr lang="en-US" sz="1600" kern="0" dirty="0">
                <a:solidFill>
                  <a:srgbClr val="0078D4"/>
                </a:solidFill>
                <a:latin typeface="+mj-lt"/>
                <a:cs typeface="Segoe UI" panose="020B0502040204020203" pitchFamily="34" charset="0"/>
              </a:rPr>
              <a:t>Technical decision makers (TDMs)</a:t>
            </a:r>
          </a:p>
          <a:p>
            <a:pPr marL="0" marR="0" lvl="3" indent="0" algn="l" defTabSz="914367" rtl="0" eaLnBrk="1" fontAlgn="auto" latinLnBrk="0" hangingPunct="1">
              <a:lnSpc>
                <a:spcPct val="100000"/>
              </a:lnSpc>
              <a:spcBef>
                <a:spcPts val="0"/>
              </a:spcBef>
              <a:spcAft>
                <a:spcPts val="300"/>
              </a:spcAft>
              <a:buClrTx/>
              <a:buSzTx/>
              <a:buFont typeface="Wingdings" panose="05000000000000000000" pitchFamily="2" charset="2"/>
              <a:buNone/>
              <a:tabLst/>
              <a:defRPr/>
            </a:pPr>
            <a:r>
              <a:rPr lang="en-US" dirty="0">
                <a:solidFill>
                  <a:srgbClr val="000000"/>
                </a:solidFill>
                <a:cs typeface="Segoe UI" panose="020B0502040204020203" pitchFamily="34" charset="0"/>
              </a:rPr>
              <a:t>TDMs are IT leaders like CIOs, CTOs, or IT directors in SMBs. They seek cost-effective solutions that enhance security, compliance, and innovation while managing change and controlling costs. Engage TDMs by highlighting real costs, end-user benefits of technical features, and expected business performance improvements.</a:t>
            </a:r>
          </a:p>
        </p:txBody>
      </p:sp>
      <p:pic>
        <p:nvPicPr>
          <p:cNvPr id="42" name="Picture 41" descr="A portrait of a person">
            <a:extLst>
              <a:ext uri="{FF2B5EF4-FFF2-40B4-BE49-F238E27FC236}">
                <a16:creationId xmlns:a16="http://schemas.microsoft.com/office/drawing/2014/main" id="{B822EACA-6C43-FE8C-8855-20E99A5215C3}"/>
              </a:ext>
            </a:extLst>
          </p:cNvPr>
          <p:cNvPicPr>
            <a:picLocks noChangeAspect="1"/>
          </p:cNvPicPr>
          <p:nvPr/>
        </p:nvPicPr>
        <p:blipFill rotWithShape="1">
          <a:blip r:embed="rId6">
            <a:extLst>
              <a:ext uri="{28A0092B-C50C-407E-A947-70E740481C1C}">
                <a14:useLocalDpi xmlns:a14="http://schemas.microsoft.com/office/drawing/2010/main" val="0"/>
              </a:ext>
            </a:extLst>
          </a:blip>
          <a:srcRect l="46228" t="10934" r="22717" b="29261"/>
          <a:stretch/>
        </p:blipFill>
        <p:spPr>
          <a:xfrm>
            <a:off x="9169678" y="2001496"/>
            <a:ext cx="1322128" cy="1697418"/>
          </a:xfrm>
          <a:custGeom>
            <a:avLst/>
            <a:gdLst>
              <a:gd name="connsiteX0" fmla="*/ 71268 w 1322128"/>
              <a:gd name="connsiteY0" fmla="*/ 0 h 1697418"/>
              <a:gd name="connsiteX1" fmla="*/ 1263289 w 1322128"/>
              <a:gd name="connsiteY1" fmla="*/ 0 h 1697418"/>
              <a:gd name="connsiteX2" fmla="*/ 1263289 w 1322128"/>
              <a:gd name="connsiteY2" fmla="*/ 766345 h 1697418"/>
              <a:gd name="connsiteX3" fmla="*/ 1270178 w 1322128"/>
              <a:gd name="connsiteY3" fmla="*/ 779038 h 1697418"/>
              <a:gd name="connsiteX4" fmla="*/ 1322128 w 1322128"/>
              <a:gd name="connsiteY4" fmla="*/ 1036354 h 1697418"/>
              <a:gd name="connsiteX5" fmla="*/ 661064 w 1322128"/>
              <a:gd name="connsiteY5" fmla="*/ 1697418 h 1697418"/>
              <a:gd name="connsiteX6" fmla="*/ 0 w 1322128"/>
              <a:gd name="connsiteY6" fmla="*/ 1036354 h 1697418"/>
              <a:gd name="connsiteX7" fmla="*/ 51950 w 1322128"/>
              <a:gd name="connsiteY7" fmla="*/ 779038 h 1697418"/>
              <a:gd name="connsiteX8" fmla="*/ 71268 w 1322128"/>
              <a:gd name="connsiteY8" fmla="*/ 743447 h 16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2128" h="1697418">
                <a:moveTo>
                  <a:pt x="71268" y="0"/>
                </a:moveTo>
                <a:lnTo>
                  <a:pt x="1263289" y="0"/>
                </a:lnTo>
                <a:lnTo>
                  <a:pt x="1263289" y="766345"/>
                </a:lnTo>
                <a:lnTo>
                  <a:pt x="1270178" y="779038"/>
                </a:lnTo>
                <a:cubicBezTo>
                  <a:pt x="1303630" y="858127"/>
                  <a:pt x="1322128" y="945080"/>
                  <a:pt x="1322128" y="1036354"/>
                </a:cubicBezTo>
                <a:cubicBezTo>
                  <a:pt x="1322128" y="1401450"/>
                  <a:pt x="1026160" y="1697418"/>
                  <a:pt x="661064" y="1697418"/>
                </a:cubicBezTo>
                <a:cubicBezTo>
                  <a:pt x="295968" y="1697418"/>
                  <a:pt x="0" y="1401450"/>
                  <a:pt x="0" y="1036354"/>
                </a:cubicBezTo>
                <a:cubicBezTo>
                  <a:pt x="0" y="945080"/>
                  <a:pt x="18498" y="858127"/>
                  <a:pt x="51950" y="779038"/>
                </a:cubicBezTo>
                <a:lnTo>
                  <a:pt x="71268" y="743447"/>
                </a:lnTo>
                <a:close/>
              </a:path>
            </a:pathLst>
          </a:custGeom>
        </p:spPr>
      </p:pic>
      <p:sp>
        <p:nvSpPr>
          <p:cNvPr id="24" name="Content Placeholder 2">
            <a:extLst>
              <a:ext uri="{FF2B5EF4-FFF2-40B4-BE49-F238E27FC236}">
                <a16:creationId xmlns:a16="http://schemas.microsoft.com/office/drawing/2014/main" id="{8AD70614-9550-9D57-71C9-F9C109439317}"/>
              </a:ext>
            </a:extLst>
          </p:cNvPr>
          <p:cNvSpPr txBox="1">
            <a:spLocks/>
          </p:cNvSpPr>
          <p:nvPr/>
        </p:nvSpPr>
        <p:spPr>
          <a:xfrm>
            <a:off x="8360880" y="3744039"/>
            <a:ext cx="3102457" cy="2223686"/>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3" indent="0" algn="l" defTabSz="914367" rtl="0" eaLnBrk="1" fontAlgn="auto" latinLnBrk="0" hangingPunct="1">
              <a:lnSpc>
                <a:spcPct val="100000"/>
              </a:lnSpc>
              <a:spcBef>
                <a:spcPts val="0"/>
              </a:spcBef>
              <a:spcAft>
                <a:spcPts val="300"/>
              </a:spcAft>
              <a:buClrTx/>
              <a:buSzTx/>
              <a:buFont typeface="Wingdings" panose="05000000000000000000" pitchFamily="2" charset="2"/>
              <a:buNone/>
              <a:tabLst/>
              <a:defRPr/>
            </a:pPr>
            <a:r>
              <a:rPr lang="en-US" sz="1600" kern="0" dirty="0">
                <a:solidFill>
                  <a:srgbClr val="0078D4"/>
                </a:solidFill>
                <a:latin typeface="+mj-lt"/>
                <a:cs typeface="Segoe UI" panose="020B0502040204020203" pitchFamily="34" charset="0"/>
              </a:rPr>
              <a:t>IT implementers/pros</a:t>
            </a:r>
            <a:endParaRPr lang="en-US" dirty="0">
              <a:solidFill>
                <a:srgbClr val="000000"/>
              </a:solidFill>
              <a:latin typeface="+mj-lt"/>
              <a:cs typeface="Segoe UI" panose="020B0502040204020203" pitchFamily="34" charset="0"/>
            </a:endParaRPr>
          </a:p>
          <a:p>
            <a:pPr marL="0" marR="0" lvl="3" indent="0" algn="l" defTabSz="914367"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dirty="0">
                <a:solidFill>
                  <a:srgbClr val="000000"/>
                </a:solidFill>
                <a:cs typeface="Segoe UI" panose="020B0502040204020203" pitchFamily="34" charset="0"/>
              </a:rPr>
              <a:t>IT pros in SMBs range from generalists to specialists with direct server technology knowledge. They seek high-quality, easy-to-deploy solutions that maximize limited budgets and resources. Connect by focusing on technical aspects, ease of implementation, management, and compatibility.</a:t>
            </a:r>
          </a:p>
        </p:txBody>
      </p:sp>
      <p:sp>
        <p:nvSpPr>
          <p:cNvPr id="17" name="TextBox 16">
            <a:extLst>
              <a:ext uri="{FF2B5EF4-FFF2-40B4-BE49-F238E27FC236}">
                <a16:creationId xmlns:a16="http://schemas.microsoft.com/office/drawing/2014/main" id="{7CEDDB6A-A8EE-68AE-0F1D-3C81B3BB4215}"/>
              </a:ext>
            </a:extLst>
          </p:cNvPr>
          <p:cNvSpPr txBox="1"/>
          <p:nvPr/>
        </p:nvSpPr>
        <p:spPr>
          <a:xfrm>
            <a:off x="6299091" y="6564313"/>
            <a:ext cx="5304646" cy="123111"/>
          </a:xfrm>
          <a:prstGeom prst="rect">
            <a:avLst/>
          </a:prstGeom>
          <a:noFill/>
        </p:spPr>
        <p:txBody>
          <a:bodyPr wrap="square" lIns="0" tIns="0" rIns="0" bIns="0">
            <a:spAutoFit/>
          </a:bodyPr>
          <a:lstStyle/>
          <a:p>
            <a:r>
              <a:rPr lang="en-US" sz="800" b="0" i="0" u="none" strike="noStrike" dirty="0">
                <a:solidFill>
                  <a:schemeClr val="bg1"/>
                </a:solidFill>
                <a:effectLst/>
              </a:rPr>
              <a:t>Anurag Agrawal, Techaisle, </a:t>
            </a:r>
            <a:r>
              <a:rPr lang="en-US" sz="800" b="0" i="0" u="sng" strike="noStrike" dirty="0">
                <a:solidFill>
                  <a:schemeClr val="bg1"/>
                </a:solidFill>
                <a:effectLst/>
                <a:hlinkClick r:id="rId7">
                  <a:extLst>
                    <a:ext uri="{A12FA001-AC4F-418D-AE19-62706E023703}">
                      <ahyp:hlinkClr xmlns:ahyp="http://schemas.microsoft.com/office/drawing/2018/hyperlinkcolor" val="tx"/>
                    </a:ext>
                  </a:extLst>
                </a:hlinkClick>
              </a:rPr>
              <a:t>Delivering digital transformation benefits to SMB and midmarket customers</a:t>
            </a:r>
            <a:r>
              <a:rPr lang="en-US" sz="800" b="0" i="0" u="none" strike="noStrike" dirty="0">
                <a:solidFill>
                  <a:schemeClr val="bg1"/>
                </a:solidFill>
                <a:effectLst/>
              </a:rPr>
              <a:t>, August 2020.​</a:t>
            </a:r>
            <a:r>
              <a:rPr lang="en-US" sz="800" b="0" i="0" dirty="0">
                <a:solidFill>
                  <a:schemeClr val="bg1"/>
                </a:solidFill>
                <a:effectLst/>
              </a:rPr>
              <a:t>​</a:t>
            </a:r>
            <a:endParaRPr lang="en-US" dirty="0">
              <a:solidFill>
                <a:schemeClr val="bg1"/>
              </a:solidFill>
            </a:endParaRPr>
          </a:p>
        </p:txBody>
      </p:sp>
      <p:sp>
        <p:nvSpPr>
          <p:cNvPr id="3" name="Rectangle: Rounded Corners 2">
            <a:extLst>
              <a:ext uri="{FF2B5EF4-FFF2-40B4-BE49-F238E27FC236}">
                <a16:creationId xmlns:a16="http://schemas.microsoft.com/office/drawing/2014/main" id="{A206960D-B9CF-2A3F-A0CA-55624AC15607}"/>
              </a:ext>
            </a:extLst>
          </p:cNvPr>
          <p:cNvSpPr>
            <a:spLocks/>
          </p:cNvSpPr>
          <p:nvPr/>
        </p:nvSpPr>
        <p:spPr bwMode="auto">
          <a:xfrm>
            <a:off x="1616571" y="6025533"/>
            <a:ext cx="9150746" cy="457460"/>
          </a:xfrm>
          <a:prstGeom prst="roundRect">
            <a:avLst>
              <a:gd name="adj" fmla="val 15131"/>
            </a:avLst>
          </a:prstGeom>
          <a:solidFill>
            <a:srgbClr val="72B6E9"/>
          </a:soli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marR="0" lvl="0" indent="0" algn="l" defTabSz="914367" rtl="0" eaLnBrk="1" fontAlgn="auto" latinLnBrk="0" hangingPunct="1">
              <a:lnSpc>
                <a:spcPct val="100000"/>
              </a:lnSpc>
              <a:spcBef>
                <a:spcPts val="300"/>
              </a:spcBef>
              <a:spcAft>
                <a:spcPts val="600"/>
              </a:spcAft>
              <a:buClrTx/>
              <a:buSzTx/>
              <a:buFontTx/>
              <a:buNone/>
              <a:tabLst/>
              <a:defRPr/>
            </a:pPr>
            <a:r>
              <a:rPr lang="en-US" sz="1200" kern="0" dirty="0">
                <a:solidFill>
                  <a:srgbClr val="000000"/>
                </a:solidFill>
                <a:latin typeface="+mj-lt"/>
                <a:cs typeface="Segoe UI" panose="020B0502040204020203" pitchFamily="34" charset="0"/>
              </a:rPr>
              <a:t>Seller guidance: </a:t>
            </a:r>
            <a:r>
              <a:rPr lang="en-US" sz="1200" kern="0" dirty="0">
                <a:solidFill>
                  <a:srgbClr val="000000"/>
                </a:solidFill>
                <a:cs typeface="Segoe UI" panose="020B0502040204020203" pitchFamily="34" charset="0"/>
              </a:rPr>
              <a:t>Windows Server 2025's comprehensive impact requires discussions across multiple decision makers. Expect to engage with </a:t>
            </a:r>
            <a:r>
              <a:rPr lang="en-US" sz="1200" kern="0" dirty="0">
                <a:solidFill>
                  <a:srgbClr val="000000"/>
                </a:solidFill>
                <a:latin typeface="+mj-lt"/>
                <a:cs typeface="Segoe UI" panose="020B0502040204020203" pitchFamily="34" charset="0"/>
              </a:rPr>
              <a:t>all </a:t>
            </a:r>
            <a:r>
              <a:rPr lang="en-US" sz="1200" kern="0" dirty="0">
                <a:solidFill>
                  <a:srgbClr val="000000"/>
                </a:solidFill>
                <a:cs typeface="Segoe UI" panose="020B0502040204020203" pitchFamily="34" charset="0"/>
              </a:rPr>
              <a:t>of these stakeholders - BDMs, TDMs, and IT implementers/pros. </a:t>
            </a:r>
            <a:endParaRPr kumimoji="0" lang="en-US" sz="1200" b="0" i="0" u="none" strike="noStrike" kern="0" cap="none" spc="0" normalizeH="0" baseline="0" noProof="0" dirty="0">
              <a:ln>
                <a:noFill/>
              </a:ln>
              <a:solidFill>
                <a:srgbClr val="000000"/>
              </a:solidFill>
              <a:effectLst/>
              <a:uLnTx/>
              <a:uFillTx/>
              <a:ea typeface="+mn-ea"/>
              <a:cs typeface="Segoe UI" panose="020B0502040204020203" pitchFamily="34" charset="0"/>
            </a:endParaRPr>
          </a:p>
        </p:txBody>
      </p:sp>
    </p:spTree>
    <p:extLst>
      <p:ext uri="{BB962C8B-B14F-4D97-AF65-F5344CB8AC3E}">
        <p14:creationId xmlns:p14="http://schemas.microsoft.com/office/powerpoint/2010/main" val="91314914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A46F83C-F5BA-3D29-FC14-1DF8991C6203}"/>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 t="-1" r="119" b="119"/>
          <a:stretch/>
        </p:blipFill>
        <p:spPr>
          <a:xfrm>
            <a:off x="2604" y="0"/>
            <a:ext cx="12189396" cy="6858000"/>
          </a:xfrm>
          <a:prstGeom prst="rect">
            <a:avLst/>
          </a:prstGeom>
        </p:spPr>
      </p:pic>
      <p:sp>
        <p:nvSpPr>
          <p:cNvPr id="19" name="Rectangle 18">
            <a:extLst>
              <a:ext uri="{FF2B5EF4-FFF2-40B4-BE49-F238E27FC236}">
                <a16:creationId xmlns:a16="http://schemas.microsoft.com/office/drawing/2014/main" id="{197E77B8-61E2-32EE-FE2B-B0C642485FF5}"/>
              </a:ext>
              <a:ext uri="{C183D7F6-B498-43B3-948B-1728B52AA6E4}">
                <adec:decorative xmlns:adec="http://schemas.microsoft.com/office/drawing/2017/decorative" val="1"/>
              </a:ext>
            </a:extLst>
          </p:cNvPr>
          <p:cNvSpPr/>
          <p:nvPr/>
        </p:nvSpPr>
        <p:spPr bwMode="auto">
          <a:xfrm>
            <a:off x="0" y="0"/>
            <a:ext cx="12186786" cy="6858000"/>
          </a:xfrm>
          <a:prstGeom prst="rect">
            <a:avLst/>
          </a:prstGeom>
          <a:gradFill flip="none" rotWithShape="1">
            <a:gsLst>
              <a:gs pos="99000">
                <a:srgbClr val="13171F">
                  <a:alpha val="23000"/>
                </a:srgbClr>
              </a:gs>
              <a:gs pos="0">
                <a:srgbClr val="13171F"/>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5" name="Rectangle: Rounded Corners 14">
            <a:extLst>
              <a:ext uri="{FF2B5EF4-FFF2-40B4-BE49-F238E27FC236}">
                <a16:creationId xmlns:a16="http://schemas.microsoft.com/office/drawing/2014/main" id="{3AC2F4D0-FBF8-F2D4-F8C5-89DAD606E273}"/>
              </a:ext>
              <a:ext uri="{C183D7F6-B498-43B3-948B-1728B52AA6E4}">
                <adec:decorative xmlns:adec="http://schemas.microsoft.com/office/drawing/2017/decorative" val="1"/>
              </a:ext>
            </a:extLst>
          </p:cNvPr>
          <p:cNvSpPr>
            <a:spLocks/>
          </p:cNvSpPr>
          <p:nvPr/>
        </p:nvSpPr>
        <p:spPr bwMode="auto">
          <a:xfrm>
            <a:off x="161925" y="1322615"/>
            <a:ext cx="11868150" cy="4752974"/>
          </a:xfrm>
          <a:prstGeom prst="roundRect">
            <a:avLst>
              <a:gd name="adj" fmla="val 2628"/>
            </a:avLst>
          </a:prstGeom>
          <a:solidFill>
            <a:srgbClr val="FFFFFF"/>
          </a:solidFill>
          <a:ln>
            <a:noFill/>
            <a:headEnd type="none" w="med" len="med"/>
            <a:tailEnd type="none" w="med" len="med"/>
          </a:ln>
          <a:effectLst>
            <a:outerShdw blurRad="317500" algn="ctr" rotWithShape="0">
              <a:srgbClr val="FFFFFF">
                <a:alpha val="3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13171F"/>
              </a:solidFill>
              <a:cs typeface="Segoe UI" pitchFamily="34" charset="0"/>
            </a:endParaRPr>
          </a:p>
        </p:txBody>
      </p:sp>
      <p:sp>
        <p:nvSpPr>
          <p:cNvPr id="79" name="Rectangle: Rounded Corners 78">
            <a:extLst>
              <a:ext uri="{FF2B5EF4-FFF2-40B4-BE49-F238E27FC236}">
                <a16:creationId xmlns:a16="http://schemas.microsoft.com/office/drawing/2014/main" id="{0DEF4774-CE5A-93A9-757E-67A71B940357}"/>
              </a:ext>
              <a:ext uri="{C183D7F6-B498-43B3-948B-1728B52AA6E4}">
                <adec:decorative xmlns:adec="http://schemas.microsoft.com/office/drawing/2017/decorative" val="1"/>
              </a:ext>
            </a:extLst>
          </p:cNvPr>
          <p:cNvSpPr>
            <a:spLocks/>
          </p:cNvSpPr>
          <p:nvPr/>
        </p:nvSpPr>
        <p:spPr bwMode="auto">
          <a:xfrm>
            <a:off x="4138864" y="1123042"/>
            <a:ext cx="3871662" cy="5111750"/>
          </a:xfrm>
          <a:prstGeom prst="roundRect">
            <a:avLst>
              <a:gd name="adj" fmla="val 3066"/>
            </a:avLst>
          </a:prstGeom>
          <a:solidFill>
            <a:srgbClr val="FFFFFF"/>
          </a:solidFill>
          <a:ln>
            <a:solidFill>
              <a:srgbClr val="2A7CD0"/>
            </a:solidFill>
            <a:headEnd type="none" w="med" len="med"/>
            <a:tailEnd type="none" w="med" len="med"/>
          </a:ln>
          <a:effectLst>
            <a:outerShdw blurRad="317500" algn="ctr" rotWithShape="0">
              <a:srgbClr val="FFFFFF">
                <a:alpha val="3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13171F"/>
              </a:solidFill>
              <a:cs typeface="Segoe UI" pitchFamily="34" charset="0"/>
            </a:endParaRPr>
          </a:p>
        </p:txBody>
      </p:sp>
      <p:sp>
        <p:nvSpPr>
          <p:cNvPr id="26" name="Rectangle: Rounded Corners 25">
            <a:extLst>
              <a:ext uri="{FF2B5EF4-FFF2-40B4-BE49-F238E27FC236}">
                <a16:creationId xmlns:a16="http://schemas.microsoft.com/office/drawing/2014/main" id="{721E4CA0-DFD6-E53E-64E4-0FC40D373946}"/>
              </a:ext>
              <a:ext uri="{C183D7F6-B498-43B3-948B-1728B52AA6E4}">
                <adec:decorative xmlns:adec="http://schemas.microsoft.com/office/drawing/2017/decorative" val="1"/>
              </a:ext>
            </a:extLst>
          </p:cNvPr>
          <p:cNvSpPr/>
          <p:nvPr/>
        </p:nvSpPr>
        <p:spPr bwMode="auto">
          <a:xfrm>
            <a:off x="9600595" y="890772"/>
            <a:ext cx="1257433" cy="767861"/>
          </a:xfrm>
          <a:prstGeom prst="roundRect">
            <a:avLst>
              <a:gd name="adj" fmla="val 5178"/>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a:ea typeface="Noto Sans" panose="020B0502040504020204" pitchFamily="34" charset="0"/>
              <a:cs typeface="Noto Sans" panose="020B0502040504020204" pitchFamily="34" charset="0"/>
            </a:endParaRPr>
          </a:p>
        </p:txBody>
      </p:sp>
      <p:sp>
        <p:nvSpPr>
          <p:cNvPr id="11" name="Title 1">
            <a:extLst>
              <a:ext uri="{FF2B5EF4-FFF2-40B4-BE49-F238E27FC236}">
                <a16:creationId xmlns:a16="http://schemas.microsoft.com/office/drawing/2014/main" id="{9B996865-AEC1-293A-520F-09AB3FDBE424}"/>
              </a:ext>
            </a:extLst>
          </p:cNvPr>
          <p:cNvSpPr txBox="1">
            <a:spLocks/>
          </p:cNvSpPr>
          <p:nvPr/>
        </p:nvSpPr>
        <p:spPr>
          <a:xfrm>
            <a:off x="198119" y="203708"/>
            <a:ext cx="11018520" cy="553998"/>
          </a:xfrm>
          <a:prstGeom prst="rect">
            <a:avLst/>
          </a:prstGeom>
        </p:spPr>
        <p:txBody>
          <a:bodyPr vert="horz" wrap="square" lIns="0" tIns="0" rIns="0" bIns="0" rtlCol="0" anchor="t">
            <a:no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a:spcBef>
                <a:spcPts val="0"/>
              </a:spcBef>
            </a:pPr>
            <a:r>
              <a:rPr lang="en-US" spc="0">
                <a:ln>
                  <a:noFill/>
                </a:ln>
                <a:gradFill flip="none" rotWithShape="1">
                  <a:gsLst>
                    <a:gs pos="99000">
                      <a:srgbClr val="2A7CD0"/>
                    </a:gs>
                    <a:gs pos="0">
                      <a:srgbClr val="A0DDFF"/>
                    </a:gs>
                  </a:gsLst>
                  <a:lin ang="5400000" scaled="1"/>
                  <a:tileRect/>
                </a:gradFill>
                <a:cs typeface="Segoe UI Semibold" panose="020B0502040204020203" pitchFamily="34" charset="0"/>
              </a:rPr>
              <a:t>Talking Windows Server 2025</a:t>
            </a:r>
          </a:p>
        </p:txBody>
      </p:sp>
      <p:sp>
        <p:nvSpPr>
          <p:cNvPr id="18" name="TextBox 17">
            <a:extLst>
              <a:ext uri="{FF2B5EF4-FFF2-40B4-BE49-F238E27FC236}">
                <a16:creationId xmlns:a16="http://schemas.microsoft.com/office/drawing/2014/main" id="{F6C3BF3E-F164-DDC7-4077-B048D0171992}"/>
              </a:ext>
            </a:extLst>
          </p:cNvPr>
          <p:cNvSpPr txBox="1"/>
          <p:nvPr/>
        </p:nvSpPr>
        <p:spPr>
          <a:xfrm>
            <a:off x="262256" y="1387488"/>
            <a:ext cx="480901" cy="215444"/>
          </a:xfrm>
          <a:prstGeom prst="rect">
            <a:avLst/>
          </a:prstGeom>
          <a:noFill/>
        </p:spPr>
        <p:txBody>
          <a:bodyPr wrap="none" lIns="0" tIns="0" rIns="0" bIns="0" rtlCol="0" anchor="ctr">
            <a:spAutoFit/>
          </a:bodyPr>
          <a:lstStyle>
            <a:defPPr>
              <a:defRPr lang="en-US"/>
            </a:defPPr>
            <a:lvl1pPr marR="0" lvl="0" indent="0" fontAlgn="auto">
              <a:lnSpc>
                <a:spcPct val="100000"/>
              </a:lnSpc>
              <a:spcBef>
                <a:spcPts val="600"/>
              </a:spcBef>
              <a:spcAft>
                <a:spcPts val="0"/>
              </a:spcAft>
              <a:buClrTx/>
              <a:buSzTx/>
              <a:buFontTx/>
              <a:buNone/>
              <a:tabLst/>
              <a:defRPr kumimoji="0" sz="3600" b="1" i="0" u="none" strike="noStrike" cap="none" spc="0" normalizeH="0" baseline="0">
                <a:ln>
                  <a:noFill/>
                </a:ln>
                <a:gradFill flip="none" rotWithShape="1">
                  <a:gsLst>
                    <a:gs pos="90000">
                      <a:srgbClr val="002C8F"/>
                    </a:gs>
                    <a:gs pos="10000">
                      <a:srgbClr val="0695D1"/>
                    </a:gs>
                  </a:gsLst>
                  <a:path path="circle">
                    <a:fillToRect l="100000" t="100000"/>
                  </a:path>
                  <a:tileRect r="-100000" b="-100000"/>
                </a:gradFill>
                <a:effectLst/>
                <a:uLnTx/>
                <a:uFillTx/>
                <a:latin typeface="Segoe UI Semibold" panose="020B0502040204020203" pitchFamily="34" charset="0"/>
                <a:cs typeface="Segoe UI Semibold" panose="020B0502040204020203" pitchFamily="34" charset="0"/>
              </a:defRPr>
            </a:lvl1pPr>
          </a:lstStyle>
          <a:p>
            <a:pPr defTabSz="932742">
              <a:spcBef>
                <a:spcPct val="0"/>
              </a:spcBef>
              <a:defRPr/>
            </a:pPr>
            <a:r>
              <a:rPr lang="en-US" sz="1400" b="0">
                <a:gradFill flip="none" rotWithShape="1">
                  <a:gsLst>
                    <a:gs pos="99000">
                      <a:srgbClr val="263355"/>
                    </a:gs>
                    <a:gs pos="0">
                      <a:srgbClr val="2A7CD0"/>
                    </a:gs>
                  </a:gsLst>
                  <a:lin ang="5400000" scaled="1"/>
                  <a:tileRect/>
                </a:gradFill>
                <a:latin typeface="+mj-lt"/>
              </a:rPr>
              <a:t>BDMs</a:t>
            </a:r>
          </a:p>
        </p:txBody>
      </p:sp>
      <p:grpSp>
        <p:nvGrpSpPr>
          <p:cNvPr id="2" name="Group 1" descr="A portrait of a person">
            <a:extLst>
              <a:ext uri="{FF2B5EF4-FFF2-40B4-BE49-F238E27FC236}">
                <a16:creationId xmlns:a16="http://schemas.microsoft.com/office/drawing/2014/main" id="{99EB2301-C61C-84AA-6943-C9995F54E6D0}"/>
              </a:ext>
            </a:extLst>
          </p:cNvPr>
          <p:cNvGrpSpPr/>
          <p:nvPr/>
        </p:nvGrpSpPr>
        <p:grpSpPr>
          <a:xfrm>
            <a:off x="1393498" y="675097"/>
            <a:ext cx="1289146" cy="992943"/>
            <a:chOff x="774603" y="2454364"/>
            <a:chExt cx="2473924" cy="1905498"/>
          </a:xfrm>
        </p:grpSpPr>
        <p:sp>
          <p:nvSpPr>
            <p:cNvPr id="4" name="Rectangle: Rounded Corners 3">
              <a:extLst>
                <a:ext uri="{FF2B5EF4-FFF2-40B4-BE49-F238E27FC236}">
                  <a16:creationId xmlns:a16="http://schemas.microsoft.com/office/drawing/2014/main" id="{9EC2DDDE-F038-B91B-2C3E-151F1951DC8A}"/>
                </a:ext>
              </a:extLst>
            </p:cNvPr>
            <p:cNvSpPr/>
            <p:nvPr/>
          </p:nvSpPr>
          <p:spPr bwMode="auto">
            <a:xfrm>
              <a:off x="774603" y="3056021"/>
              <a:ext cx="2473924" cy="1303841"/>
            </a:xfrm>
            <a:prstGeom prst="roundRect">
              <a:avLst>
                <a:gd name="adj" fmla="val 8000"/>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a:ea typeface="Noto Sans" panose="020B0502040504020204" pitchFamily="34" charset="0"/>
                <a:cs typeface="Noto Sans" panose="020B0502040504020204" pitchFamily="34" charset="0"/>
              </a:endParaRPr>
            </a:p>
          </p:txBody>
        </p:sp>
        <p:pic>
          <p:nvPicPr>
            <p:cNvPr id="5" name="Picture 4" descr="A person in a suit holding a tablet&#10;&#10;Description automatically generated">
              <a:extLst>
                <a:ext uri="{FF2B5EF4-FFF2-40B4-BE49-F238E27FC236}">
                  <a16:creationId xmlns:a16="http://schemas.microsoft.com/office/drawing/2014/main" id="{A0BE2965-E51D-7683-843D-73404DBE2E7D}"/>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849567" y="2454364"/>
              <a:ext cx="2276830" cy="1905498"/>
            </a:xfrm>
            <a:prstGeom prst="rect">
              <a:avLst/>
            </a:prstGeom>
          </p:spPr>
        </p:pic>
      </p:grpSp>
      <p:sp>
        <p:nvSpPr>
          <p:cNvPr id="71" name="TextBox 70">
            <a:extLst>
              <a:ext uri="{FF2B5EF4-FFF2-40B4-BE49-F238E27FC236}">
                <a16:creationId xmlns:a16="http://schemas.microsoft.com/office/drawing/2014/main" id="{D7096FFF-C1F9-55E6-4511-8EF32E80BAC2}"/>
              </a:ext>
            </a:extLst>
          </p:cNvPr>
          <p:cNvSpPr txBox="1"/>
          <p:nvPr/>
        </p:nvSpPr>
        <p:spPr>
          <a:xfrm>
            <a:off x="262256" y="1721727"/>
            <a:ext cx="1766851" cy="1077218"/>
          </a:xfrm>
          <a:prstGeom prst="rect">
            <a:avLst/>
          </a:prstGeom>
          <a:noFill/>
        </p:spPr>
        <p:txBody>
          <a:bodyPr wrap="square" lIns="0" tIns="0" rIns="0" bIns="0" rtlCol="0" anchor="ctr">
            <a:spAutoFit/>
          </a:bodyPr>
          <a:lstStyle>
            <a:defPPr>
              <a:defRPr lang="en-US"/>
            </a:defPPr>
            <a:lvl1pPr marR="0" lvl="0" indent="0" fontAlgn="auto">
              <a:lnSpc>
                <a:spcPct val="100000"/>
              </a:lnSpc>
              <a:spcBef>
                <a:spcPts val="600"/>
              </a:spcBef>
              <a:spcAft>
                <a:spcPts val="0"/>
              </a:spcAft>
              <a:buClrTx/>
              <a:buSzTx/>
              <a:buFontTx/>
              <a:buNone/>
              <a:tabLst/>
              <a:defRPr kumimoji="0" sz="3600" b="1" i="0" u="none" strike="noStrike" cap="none" spc="0" normalizeH="0" baseline="0">
                <a:ln>
                  <a:noFill/>
                </a:ln>
                <a:gradFill flip="none" rotWithShape="1">
                  <a:gsLst>
                    <a:gs pos="90000">
                      <a:srgbClr val="002C8F"/>
                    </a:gs>
                    <a:gs pos="10000">
                      <a:srgbClr val="0695D1"/>
                    </a:gs>
                  </a:gsLst>
                  <a:path path="circle">
                    <a:fillToRect l="100000" t="100000"/>
                  </a:path>
                  <a:tileRect r="-100000" b="-100000"/>
                </a:gradFill>
                <a:effectLst/>
                <a:uLnTx/>
                <a:uFillTx/>
                <a:latin typeface="Segoe UI Semibold" panose="020B0502040204020203" pitchFamily="34" charset="0"/>
                <a:cs typeface="Segoe UI Semibold" panose="020B0502040204020203" pitchFamily="34" charset="0"/>
              </a:defRPr>
            </a:lvl1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n-lt"/>
                <a:ea typeface="+mn-ea"/>
                <a:cs typeface="Segoe UI" panose="020B0502040204020203" pitchFamily="34" charset="0"/>
              </a:rPr>
              <a:t>Seeking to modernize IT infrastructure while balancing cost and innovation, this leader aims to leverage technology for improved business outcomes and competitive advantage.</a:t>
            </a:r>
          </a:p>
        </p:txBody>
      </p:sp>
      <p:sp>
        <p:nvSpPr>
          <p:cNvPr id="72" name="Rectangle 71">
            <a:extLst>
              <a:ext uri="{FF2B5EF4-FFF2-40B4-BE49-F238E27FC236}">
                <a16:creationId xmlns:a16="http://schemas.microsoft.com/office/drawing/2014/main" id="{313BE2B0-3790-5943-6CE0-8A978DCED5A1}"/>
              </a:ext>
            </a:extLst>
          </p:cNvPr>
          <p:cNvSpPr/>
          <p:nvPr/>
        </p:nvSpPr>
        <p:spPr>
          <a:xfrm>
            <a:off x="262256" y="2952305"/>
            <a:ext cx="1883193" cy="29238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l" defTabSz="932742" rtl="0" eaLnBrk="1" fontAlgn="auto" latinLnBrk="0" hangingPunct="1">
              <a:lnSpc>
                <a:spcPct val="100000"/>
              </a:lnSpc>
              <a:spcBef>
                <a:spcPts val="0"/>
              </a:spcBef>
              <a:spcAft>
                <a:spcPts val="200"/>
              </a:spcAft>
              <a:buClr>
                <a:srgbClr val="000000"/>
              </a:buClr>
              <a:buSzPct val="100000"/>
              <a:buFont typeface="Wingdings" panose="05000000000000000000" pitchFamily="2" charset="2"/>
              <a:buNone/>
              <a:tabLst/>
              <a:defRPr/>
            </a:pPr>
            <a:r>
              <a:rPr kumimoji="0" lang="en-US" sz="1000" b="0" i="0" u="none" strike="noStrike" kern="1200" cap="none" spc="0" normalizeH="0" baseline="0" noProof="0" dirty="0">
                <a:ln>
                  <a:noFill/>
                </a:ln>
                <a:solidFill>
                  <a:srgbClr val="0073CC"/>
                </a:solidFill>
                <a:effectLst/>
                <a:uLnTx/>
                <a:uFillTx/>
                <a:latin typeface="+mj-lt"/>
                <a:ea typeface="Calibri" panose="020F0502020204030204" pitchFamily="34" charset="0"/>
                <a:cs typeface="Segoe UI Semibold" panose="020B0702040204020203" pitchFamily="34" charset="0"/>
              </a:rPr>
              <a:t>Professional overview</a:t>
            </a:r>
          </a:p>
          <a:p>
            <a:pPr marL="0" marR="0" lvl="0" indent="0" algn="l" defTabSz="914400" rtl="0" eaLnBrk="1" fontAlgn="auto" latinLnBrk="0" hangingPunct="1">
              <a:lnSpc>
                <a:spcPct val="100000"/>
              </a:lnSpc>
              <a:spcBef>
                <a:spcPts val="0"/>
              </a:spcBef>
              <a:spcAft>
                <a:spcPts val="300"/>
              </a:spcAft>
              <a:buClr>
                <a:srgbClr val="434343"/>
              </a:buClr>
              <a:buSzPts val="1000"/>
              <a:buFontTx/>
              <a:buNone/>
              <a:tabLst/>
              <a:defRPr/>
            </a:pPr>
            <a:r>
              <a:rPr kumimoji="0" lang="en" sz="900" b="1" i="0" u="none" strike="noStrike" kern="1200" cap="none" spc="0" normalizeH="0" baseline="0" noProof="0" dirty="0">
                <a:ln>
                  <a:noFill/>
                </a:ln>
                <a:solidFill>
                  <a:srgbClr val="000000"/>
                </a:solidFill>
                <a:effectLst/>
                <a:uLnTx/>
                <a:uFillTx/>
                <a:latin typeface="+mj-lt"/>
                <a:ea typeface="Calibri" panose="020F0502020204030204" pitchFamily="34" charset="0"/>
                <a:cs typeface="Segoe UI Semibold" panose="020B0702040204020203" pitchFamily="34" charset="0"/>
                <a:sym typeface="Montserrat"/>
              </a:rPr>
              <a:t>Job titles: </a:t>
            </a:r>
            <a:r>
              <a:rPr kumimoji="0" lang="en-US" sz="900" b="0" i="0" u="none" strike="noStrike" kern="1200" cap="none" spc="0" normalizeH="0" baseline="0" noProof="0" dirty="0">
                <a:ln>
                  <a:noFill/>
                </a:ln>
                <a:solidFill>
                  <a:srgbClr val="000000"/>
                </a:solidFill>
                <a:effectLst/>
                <a:uLnTx/>
                <a:uFillTx/>
                <a:ea typeface="Calibri" panose="020F0502020204030204" pitchFamily="34" charset="0"/>
                <a:cs typeface="Segoe UI" panose="020B0502040204020203" pitchFamily="34" charset="0"/>
                <a:sym typeface="Montserrat"/>
              </a:rPr>
              <a:t>Business owner,</a:t>
            </a:r>
            <a:br>
              <a:rPr kumimoji="0" lang="en-US" sz="900" b="0" i="0" u="none" strike="noStrike" kern="1200" cap="none" spc="0" normalizeH="0" baseline="0" noProof="0" dirty="0">
                <a:ln>
                  <a:noFill/>
                </a:ln>
                <a:solidFill>
                  <a:srgbClr val="000000"/>
                </a:solidFill>
                <a:effectLst/>
                <a:uLnTx/>
                <a:uFillTx/>
                <a:ea typeface="Calibri" panose="020F0502020204030204" pitchFamily="34" charset="0"/>
                <a:cs typeface="Segoe UI" panose="020B0502040204020203" pitchFamily="34" charset="0"/>
                <a:sym typeface="Montserrat"/>
              </a:rPr>
            </a:br>
            <a:r>
              <a:rPr kumimoji="0" lang="en-US" sz="900" b="0" i="0" u="none" strike="noStrike" kern="1200" cap="none" spc="0" normalizeH="0" baseline="0" noProof="0" dirty="0">
                <a:ln>
                  <a:noFill/>
                </a:ln>
                <a:solidFill>
                  <a:srgbClr val="000000"/>
                </a:solidFill>
                <a:effectLst/>
                <a:uLnTx/>
                <a:uFillTx/>
                <a:ea typeface="Calibri" panose="020F0502020204030204" pitchFamily="34" charset="0"/>
                <a:cs typeface="Segoe UI" panose="020B0502040204020203" pitchFamily="34" charset="0"/>
                <a:sym typeface="Montserrat"/>
              </a:rPr>
              <a:t>SMB CEO, CFO, COO, IT director, VP, general manager</a:t>
            </a:r>
          </a:p>
          <a:p>
            <a:pPr marL="0" marR="0" lvl="0" indent="0" algn="l" defTabSz="914400" rtl="0" eaLnBrk="1" fontAlgn="auto" latinLnBrk="0" hangingPunct="1">
              <a:lnSpc>
                <a:spcPct val="100000"/>
              </a:lnSpc>
              <a:spcBef>
                <a:spcPts val="0"/>
              </a:spcBef>
              <a:spcAft>
                <a:spcPts val="300"/>
              </a:spcAft>
              <a:buClr>
                <a:srgbClr val="434343"/>
              </a:buClr>
              <a:buSzPts val="1000"/>
              <a:buFontTx/>
              <a:buNone/>
              <a:tabLst/>
              <a:defRPr/>
            </a:pPr>
            <a:r>
              <a:rPr kumimoji="0" lang="en" sz="900" b="1" i="0" u="none" strike="noStrike" kern="1200" cap="none" spc="0" normalizeH="0" baseline="0" noProof="0" dirty="0">
                <a:ln>
                  <a:noFill/>
                </a:ln>
                <a:solidFill>
                  <a:srgbClr val="000000"/>
                </a:solidFill>
                <a:effectLst/>
                <a:uLnTx/>
                <a:uFillTx/>
                <a:latin typeface="+mj-lt"/>
                <a:ea typeface="Calibri" panose="020F0502020204030204" pitchFamily="34" charset="0"/>
                <a:cs typeface="Segoe UI Semibold" panose="020B0702040204020203" pitchFamily="34" charset="0"/>
                <a:sym typeface="Montserrat"/>
              </a:rPr>
              <a:t>Responsibilities: </a:t>
            </a:r>
            <a:r>
              <a:rPr kumimoji="0" lang="en-US" sz="900" b="0" i="0" u="none" strike="noStrike" kern="1200" cap="none" spc="0" normalizeH="0" baseline="0" noProof="0" dirty="0">
                <a:ln>
                  <a:noFill/>
                </a:ln>
                <a:solidFill>
                  <a:srgbClr val="000000"/>
                </a:solidFill>
                <a:effectLst/>
                <a:uLnTx/>
                <a:uFillTx/>
                <a:ea typeface="Calibri" panose="020F0502020204030204" pitchFamily="34" charset="0"/>
                <a:cs typeface="Segoe UI" panose="020B0502040204020203" pitchFamily="34" charset="0"/>
                <a:sym typeface="Montserrat"/>
              </a:rPr>
              <a:t>Strategic IT investments, digital transformation, managing teams, overseeing business operations</a:t>
            </a:r>
          </a:p>
          <a:p>
            <a:pPr marL="0" marR="0" lvl="0" indent="0" algn="l" defTabSz="914400" rtl="0" eaLnBrk="1" fontAlgn="auto" latinLnBrk="0" hangingPunct="1">
              <a:lnSpc>
                <a:spcPct val="100000"/>
              </a:lnSpc>
              <a:spcBef>
                <a:spcPts val="0"/>
              </a:spcBef>
              <a:spcAft>
                <a:spcPts val="300"/>
              </a:spcAft>
              <a:buClrTx/>
              <a:buSzPct val="100000"/>
              <a:buFontTx/>
              <a:buNone/>
              <a:tabLst/>
              <a:defRPr/>
            </a:pPr>
            <a:r>
              <a:rPr lang="en" sz="900" b="1" dirty="0">
                <a:solidFill>
                  <a:srgbClr val="000000"/>
                </a:solidFill>
                <a:latin typeface="+mj-lt"/>
                <a:ea typeface="Calibri" panose="020F0502020204030204" pitchFamily="34" charset="0"/>
                <a:cs typeface="Segoe UI Semibold" panose="020B0702040204020203" pitchFamily="34" charset="0"/>
                <a:sym typeface="Montserrat"/>
              </a:rPr>
              <a:t>Priorities: </a:t>
            </a:r>
            <a:r>
              <a:rPr kumimoji="0" lang="en-US" sz="900" b="0" i="0" u="none" strike="noStrike" kern="1200" cap="none" spc="0" normalizeH="0" baseline="0" noProof="0" dirty="0">
                <a:ln>
                  <a:noFill/>
                </a:ln>
                <a:solidFill>
                  <a:srgbClr val="000000"/>
                </a:solidFill>
                <a:effectLst/>
                <a:uLnTx/>
                <a:uFillTx/>
                <a:ea typeface="Calibri" panose="020F0502020204030204" pitchFamily="34" charset="0"/>
                <a:cs typeface="Segoe UI" panose="020B0502040204020203" pitchFamily="34" charset="0"/>
                <a:sym typeface="Montserrat"/>
              </a:rPr>
              <a:t>Balancing technology investments with business goals, improving time to market, keeping costs down, exploring AI possibilities</a:t>
            </a:r>
          </a:p>
          <a:p>
            <a:pPr marL="0" marR="0" lvl="0" indent="0" algn="l" defTabSz="914400" rtl="0" eaLnBrk="1" fontAlgn="auto" latinLnBrk="0" hangingPunct="1">
              <a:lnSpc>
                <a:spcPct val="100000"/>
              </a:lnSpc>
              <a:spcBef>
                <a:spcPts val="0"/>
              </a:spcBef>
              <a:spcAft>
                <a:spcPts val="300"/>
              </a:spcAft>
              <a:buClrTx/>
              <a:buSzPct val="100000"/>
              <a:buFontTx/>
              <a:buNone/>
              <a:tabLst/>
              <a:defRPr/>
            </a:pPr>
            <a:r>
              <a:rPr lang="en" sz="900" b="1" dirty="0">
                <a:solidFill>
                  <a:srgbClr val="000000"/>
                </a:solidFill>
                <a:latin typeface="+mj-lt"/>
                <a:ea typeface="Calibri" panose="020F0502020204030204" pitchFamily="34" charset="0"/>
                <a:cs typeface="Segoe UI Semibold" panose="020B0702040204020203" pitchFamily="34" charset="0"/>
                <a:sym typeface="Montserrat"/>
              </a:rPr>
              <a:t>Pain points: </a:t>
            </a:r>
            <a:r>
              <a:rPr kumimoji="0" lang="en-US" sz="900" b="0" i="0" u="none" strike="noStrike" kern="1200" cap="none" spc="0" normalizeH="0" baseline="0" noProof="0" dirty="0">
                <a:ln>
                  <a:noFill/>
                </a:ln>
                <a:solidFill>
                  <a:srgbClr val="000000"/>
                </a:solidFill>
                <a:effectLst/>
                <a:uLnTx/>
                <a:uFillTx/>
                <a:ea typeface="Calibri" panose="020F0502020204030204" pitchFamily="34" charset="0"/>
                <a:cs typeface="Segoe UI" panose="020B0502040204020203" pitchFamily="34" charset="0"/>
              </a:rPr>
              <a:t>Outdated IT infrastructure, evolving security threats, managing secure remote work, need for business continuity, pressure to innovate, economic uncertainty, labor shortages, pressure to innovate with emerging technology like AI and ML</a:t>
            </a:r>
          </a:p>
        </p:txBody>
      </p:sp>
      <p:sp>
        <p:nvSpPr>
          <p:cNvPr id="81" name="Rectangle 80">
            <a:extLst>
              <a:ext uri="{FF2B5EF4-FFF2-40B4-BE49-F238E27FC236}">
                <a16:creationId xmlns:a16="http://schemas.microsoft.com/office/drawing/2014/main" id="{D94B7F84-7F26-69DF-C18C-153AB9FB23C7}"/>
              </a:ext>
            </a:extLst>
          </p:cNvPr>
          <p:cNvSpPr/>
          <p:nvPr/>
        </p:nvSpPr>
        <p:spPr>
          <a:xfrm>
            <a:off x="2292567" y="1723160"/>
            <a:ext cx="1747425" cy="22057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l" defTabSz="932742" rtl="0" eaLnBrk="1" fontAlgn="auto" latinLnBrk="0" hangingPunct="1">
              <a:lnSpc>
                <a:spcPct val="100000"/>
              </a:lnSpc>
              <a:spcBef>
                <a:spcPts val="0"/>
              </a:spcBef>
              <a:spcAft>
                <a:spcPts val="200"/>
              </a:spcAft>
              <a:buClr>
                <a:srgbClr val="000000"/>
              </a:buClr>
              <a:buSzPct val="100000"/>
              <a:buFontTx/>
              <a:buNone/>
              <a:tabLst/>
              <a:defRPr/>
            </a:pPr>
            <a:r>
              <a:rPr lang="en-US" sz="900" b="1" dirty="0">
                <a:solidFill>
                  <a:srgbClr val="000000"/>
                </a:solidFill>
                <a:latin typeface="+mj-lt"/>
                <a:ea typeface="Calibri" panose="020F0502020204030204" pitchFamily="34" charset="0"/>
                <a:cs typeface="Segoe UI Semibold" panose="020B0702040204020203" pitchFamily="34" charset="0"/>
              </a:rPr>
              <a:t>Windows Server 2025 benefits aligned to BDM goals</a:t>
            </a:r>
          </a:p>
          <a:p>
            <a:pPr marL="0" marR="0" lvl="0" indent="0" algn="l" defTabSz="932742" rtl="0" eaLnBrk="1" fontAlgn="auto" latinLnBrk="0" hangingPunct="1">
              <a:lnSpc>
                <a:spcPct val="100000"/>
              </a:lnSpc>
              <a:spcBef>
                <a:spcPts val="0"/>
              </a:spcBef>
              <a:spcAft>
                <a:spcPts val="200"/>
              </a:spcAft>
              <a:buClr>
                <a:srgbClr val="000000"/>
              </a:buClr>
              <a:buSzPct val="100000"/>
              <a:buFontTx/>
              <a:buNone/>
              <a:tabLst/>
              <a:defRPr/>
            </a:pPr>
            <a:r>
              <a:rPr lang="en-US" sz="900" dirty="0">
                <a:solidFill>
                  <a:srgbClr val="000000"/>
                </a:solidFill>
                <a:cs typeface="Segoe UI" panose="020B0502040204020203" pitchFamily="34" charset="0"/>
              </a:rPr>
              <a:t>Enhance business agility and efficiency </a:t>
            </a:r>
          </a:p>
          <a:p>
            <a:pPr marL="171450" lvl="0" indent="-114300" defTabSz="932742">
              <a:spcAft>
                <a:spcPts val="200"/>
              </a:spcAft>
              <a:buClr>
                <a:srgbClr val="000000"/>
              </a:buClr>
              <a:buSzPct val="100000"/>
              <a:buFont typeface="Arial" panose="020B0604020202020204" pitchFamily="34" charset="0"/>
              <a:buChar char="•"/>
              <a:defRPr/>
            </a:pPr>
            <a:r>
              <a:rPr lang="en-US" sz="900" dirty="0">
                <a:solidFill>
                  <a:srgbClr val="000000"/>
                </a:solidFill>
                <a:cs typeface="Segoe UI" panose="020B0502040204020203" pitchFamily="34" charset="0"/>
              </a:rPr>
              <a:t>Reduce risk (regulatory, legal, and reputational) and protect business data </a:t>
            </a:r>
          </a:p>
          <a:p>
            <a:pPr marL="171450" lvl="0" indent="-114300" defTabSz="932742">
              <a:spcAft>
                <a:spcPts val="200"/>
              </a:spcAft>
              <a:buClr>
                <a:srgbClr val="000000"/>
              </a:buClr>
              <a:buSzPct val="100000"/>
              <a:buFont typeface="Arial" panose="020B0604020202020204" pitchFamily="34" charset="0"/>
              <a:buChar char="•"/>
              <a:defRPr/>
            </a:pPr>
            <a:r>
              <a:rPr lang="en-US" sz="900" dirty="0">
                <a:solidFill>
                  <a:srgbClr val="000000"/>
                </a:solidFill>
                <a:cs typeface="Segoe UI" panose="020B0502040204020203" pitchFamily="34" charset="0"/>
              </a:rPr>
              <a:t>Strengthen security </a:t>
            </a:r>
            <a:br>
              <a:rPr lang="en-US" sz="900" dirty="0">
                <a:solidFill>
                  <a:srgbClr val="000000"/>
                </a:solidFill>
                <a:cs typeface="Segoe UI" panose="020B0502040204020203" pitchFamily="34" charset="0"/>
              </a:rPr>
            </a:br>
            <a:r>
              <a:rPr lang="en-US" sz="900" dirty="0">
                <a:solidFill>
                  <a:srgbClr val="000000"/>
                </a:solidFill>
                <a:cs typeface="Segoe UI" panose="020B0502040204020203" pitchFamily="34" charset="0"/>
              </a:rPr>
              <a:t>posture and support seamless remote work</a:t>
            </a:r>
          </a:p>
          <a:p>
            <a:pPr marL="171450" lvl="0" indent="-114300" defTabSz="932742">
              <a:spcAft>
                <a:spcPts val="200"/>
              </a:spcAft>
              <a:buClr>
                <a:srgbClr val="000000"/>
              </a:buClr>
              <a:buSzPct val="100000"/>
              <a:buFont typeface="Arial" panose="020B0604020202020204" pitchFamily="34" charset="0"/>
              <a:buChar char="•"/>
              <a:defRPr/>
            </a:pPr>
            <a:r>
              <a:rPr lang="en-US" sz="900" dirty="0">
                <a:solidFill>
                  <a:srgbClr val="000000"/>
                </a:solidFill>
                <a:cs typeface="Segoe UI" panose="020B0502040204020203" pitchFamily="34" charset="0"/>
              </a:rPr>
              <a:t>Enable AI-readiness and</a:t>
            </a:r>
            <a:br>
              <a:rPr lang="en-US" sz="900" dirty="0">
                <a:solidFill>
                  <a:srgbClr val="000000"/>
                </a:solidFill>
                <a:cs typeface="Segoe UI" panose="020B0502040204020203" pitchFamily="34" charset="0"/>
              </a:rPr>
            </a:br>
            <a:r>
              <a:rPr lang="en-US" sz="900" dirty="0">
                <a:solidFill>
                  <a:srgbClr val="000000"/>
                </a:solidFill>
                <a:cs typeface="Segoe UI" panose="020B0502040204020203" pitchFamily="34" charset="0"/>
              </a:rPr>
              <a:t>data-driven innovation </a:t>
            </a:r>
          </a:p>
          <a:p>
            <a:pPr marL="171450" lvl="0" indent="-114300" defTabSz="932742">
              <a:spcAft>
                <a:spcPts val="200"/>
              </a:spcAft>
              <a:buClr>
                <a:srgbClr val="000000"/>
              </a:buClr>
              <a:buSzPct val="100000"/>
              <a:buFont typeface="Arial" panose="020B0604020202020204" pitchFamily="34" charset="0"/>
              <a:buChar char="•"/>
              <a:defRPr/>
            </a:pPr>
            <a:r>
              <a:rPr lang="en-US" sz="900" dirty="0">
                <a:solidFill>
                  <a:srgbClr val="000000"/>
                </a:solidFill>
                <a:cs typeface="Segoe UI" panose="020B0502040204020203" pitchFamily="34" charset="0"/>
              </a:rPr>
              <a:t>Improve margins through lower cost and improved resource management</a:t>
            </a:r>
            <a:endParaRPr kumimoji="0" lang="en-US" sz="900" b="1" i="0" u="none" strike="noStrike" kern="1200" cap="none" spc="0" normalizeH="0" baseline="0" noProof="0" dirty="0">
              <a:ln>
                <a:noFill/>
              </a:ln>
              <a:solidFill>
                <a:srgbClr val="000000"/>
              </a:solidFill>
              <a:effectLst/>
              <a:uLnTx/>
              <a:uFillTx/>
              <a:ea typeface="Calibri" panose="020F0502020204030204" pitchFamily="34" charset="0"/>
              <a:cs typeface="Segoe UI Semibold" panose="020B0702040204020203" pitchFamily="34" charset="0"/>
            </a:endParaRPr>
          </a:p>
        </p:txBody>
      </p:sp>
      <p:grpSp>
        <p:nvGrpSpPr>
          <p:cNvPr id="53" name="Group 52" descr="A doughnut chart with 54 percentage">
            <a:extLst>
              <a:ext uri="{FF2B5EF4-FFF2-40B4-BE49-F238E27FC236}">
                <a16:creationId xmlns:a16="http://schemas.microsoft.com/office/drawing/2014/main" id="{CEFD2E78-1D57-7221-2AAA-603BEB1CF5CB}"/>
              </a:ext>
            </a:extLst>
          </p:cNvPr>
          <p:cNvGrpSpPr/>
          <p:nvPr/>
        </p:nvGrpSpPr>
        <p:grpSpPr>
          <a:xfrm>
            <a:off x="1954010" y="3828494"/>
            <a:ext cx="1303021" cy="806369"/>
            <a:chOff x="7946935" y="4452018"/>
            <a:chExt cx="1303021" cy="806369"/>
          </a:xfrm>
        </p:grpSpPr>
        <p:graphicFrame>
          <p:nvGraphicFramePr>
            <p:cNvPr id="54" name="Chart 53">
              <a:extLst>
                <a:ext uri="{FF2B5EF4-FFF2-40B4-BE49-F238E27FC236}">
                  <a16:creationId xmlns:a16="http://schemas.microsoft.com/office/drawing/2014/main" id="{C038CA6D-5415-F593-CCA9-754186AC3C84}"/>
                </a:ext>
              </a:extLst>
            </p:cNvPr>
            <p:cNvGraphicFramePr/>
            <p:nvPr>
              <p:extLst>
                <p:ext uri="{D42A27DB-BD31-4B8C-83A1-F6EECF244321}">
                  <p14:modId xmlns:p14="http://schemas.microsoft.com/office/powerpoint/2010/main" val="209684036"/>
                </p:ext>
              </p:extLst>
            </p:nvPr>
          </p:nvGraphicFramePr>
          <p:xfrm>
            <a:off x="7946935" y="4452018"/>
            <a:ext cx="1303021" cy="806369"/>
          </p:xfrm>
          <a:graphic>
            <a:graphicData uri="http://schemas.openxmlformats.org/drawingml/2006/chart">
              <c:chart xmlns:c="http://schemas.openxmlformats.org/drawingml/2006/chart" xmlns:r="http://schemas.openxmlformats.org/officeDocument/2006/relationships" r:id="rId5"/>
            </a:graphicData>
          </a:graphic>
        </p:graphicFrame>
        <p:sp>
          <p:nvSpPr>
            <p:cNvPr id="55" name="Oval 54">
              <a:extLst>
                <a:ext uri="{FF2B5EF4-FFF2-40B4-BE49-F238E27FC236}">
                  <a16:creationId xmlns:a16="http://schemas.microsoft.com/office/drawing/2014/main" id="{5ADA70AF-8F57-8CFB-DB00-BEE2E7A9599D}"/>
                </a:ext>
              </a:extLst>
            </p:cNvPr>
            <p:cNvSpPr>
              <a:spLocks/>
            </p:cNvSpPr>
            <p:nvPr/>
          </p:nvSpPr>
          <p:spPr>
            <a:xfrm>
              <a:off x="8425476" y="4682234"/>
              <a:ext cx="345938" cy="345936"/>
            </a:xfrm>
            <a:prstGeom prst="ellipse">
              <a:avLst/>
            </a:prstGeom>
            <a:solidFill>
              <a:schemeClr val="bg1">
                <a:alpha val="78000"/>
              </a:schemeClr>
            </a:solidFill>
            <a:ln w="12700" cap="flat" cmpd="sng" algn="ctr">
              <a:solidFill>
                <a:schemeClr val="bg1"/>
              </a:solidFill>
              <a:prstDash val="solid"/>
              <a:miter lim="800000"/>
            </a:ln>
            <a:effectLst>
              <a:outerShdw blurRad="381000" dist="114300" dir="3600000" sx="89000" sy="89000" algn="ctr" rotWithShape="0">
                <a:schemeClr val="accent6">
                  <a:lumMod val="75000"/>
                  <a:alpha val="31000"/>
                </a:schemeClr>
              </a:outerShdw>
            </a:effectLst>
          </p:spPr>
          <p:txBody>
            <a:bodyPr wrap="none" lIns="0" tIns="0" rIns="0" bIns="0" rtlCol="0" anchor="ctr">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914400">
                <a:defRPr/>
              </a:pPr>
              <a:r>
                <a:rPr lang="en-IN" sz="1600" b="1">
                  <a:solidFill>
                    <a:schemeClr val="tx1"/>
                  </a:solidFill>
                  <a:latin typeface="+mj-lt"/>
                  <a:cs typeface="Segoe Sans Display Semibold" pitchFamily="2" charset="0"/>
                </a:rPr>
                <a:t>54</a:t>
              </a:r>
              <a:r>
                <a:rPr lang="en-IN" sz="900" b="1">
                  <a:solidFill>
                    <a:schemeClr val="tx1"/>
                  </a:solidFill>
                  <a:latin typeface="+mj-lt"/>
                  <a:cs typeface="Segoe Sans Display Semibold" pitchFamily="2" charset="0"/>
                </a:rPr>
                <a:t>%</a:t>
              </a:r>
              <a:endParaRPr lang="en-IN" sz="1600" b="1">
                <a:solidFill>
                  <a:schemeClr val="tx1"/>
                </a:solidFill>
                <a:latin typeface="+mj-lt"/>
                <a:cs typeface="Segoe Sans Display Semibold" pitchFamily="2" charset="0"/>
              </a:endParaRPr>
            </a:p>
          </p:txBody>
        </p:sp>
      </p:grpSp>
      <p:sp>
        <p:nvSpPr>
          <p:cNvPr id="6" name="TextBox 5">
            <a:extLst>
              <a:ext uri="{FF2B5EF4-FFF2-40B4-BE49-F238E27FC236}">
                <a16:creationId xmlns:a16="http://schemas.microsoft.com/office/drawing/2014/main" id="{68F53368-90E5-A6BE-9B04-A1BFB56886E7}"/>
              </a:ext>
            </a:extLst>
          </p:cNvPr>
          <p:cNvSpPr txBox="1">
            <a:spLocks/>
          </p:cNvSpPr>
          <p:nvPr/>
        </p:nvSpPr>
        <p:spPr>
          <a:xfrm>
            <a:off x="2993607" y="4023929"/>
            <a:ext cx="1005111" cy="415498"/>
          </a:xfrm>
          <a:prstGeom prst="rect">
            <a:avLst/>
          </a:prstGeom>
          <a:noFill/>
        </p:spPr>
        <p:txBody>
          <a:bodyPr wrap="square" lIns="0" tIns="0" rIns="0" bIns="0">
            <a:spAutoFit/>
          </a:bodyPr>
          <a:lstStyle/>
          <a:p>
            <a:pPr>
              <a:spcAft>
                <a:spcPts val="400"/>
              </a:spcAft>
            </a:pPr>
            <a:r>
              <a:rPr lang="en-US" sz="900">
                <a:cs typeface="Segoe UI" panose="020B0502040204020203" pitchFamily="34" charset="0"/>
              </a:rPr>
              <a:t>of SMB owners report inflation as their top concern</a:t>
            </a:r>
            <a:r>
              <a:rPr lang="en-US" sz="900" baseline="30000">
                <a:cs typeface="Segoe UI" panose="020B0502040204020203" pitchFamily="34" charset="0"/>
              </a:rPr>
              <a:t>1</a:t>
            </a:r>
            <a:endParaRPr lang="en-US" sz="700" baseline="30000">
              <a:cs typeface="Segoe UI" panose="020B0502040204020203" pitchFamily="34" charset="0"/>
            </a:endParaRPr>
          </a:p>
        </p:txBody>
      </p:sp>
      <p:sp>
        <p:nvSpPr>
          <p:cNvPr id="87" name="Rectangle 86">
            <a:extLst>
              <a:ext uri="{FF2B5EF4-FFF2-40B4-BE49-F238E27FC236}">
                <a16:creationId xmlns:a16="http://schemas.microsoft.com/office/drawing/2014/main" id="{970E4D15-A447-30C8-2076-8375BFD620C2}"/>
              </a:ext>
            </a:extLst>
          </p:cNvPr>
          <p:cNvSpPr/>
          <p:nvPr/>
        </p:nvSpPr>
        <p:spPr>
          <a:xfrm>
            <a:off x="2292567" y="4537841"/>
            <a:ext cx="1691841" cy="14106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l" defTabSz="932742" rtl="0" eaLnBrk="1" fontAlgn="auto" latinLnBrk="0" hangingPunct="1">
              <a:lnSpc>
                <a:spcPct val="100000"/>
              </a:lnSpc>
              <a:spcBef>
                <a:spcPts val="0"/>
              </a:spcBef>
              <a:spcAft>
                <a:spcPts val="200"/>
              </a:spcAft>
              <a:buClr>
                <a:srgbClr val="000000"/>
              </a:buClr>
              <a:buSzPct val="100000"/>
              <a:buFontTx/>
              <a:buNone/>
              <a:tabLst/>
              <a:defRPr/>
            </a:pPr>
            <a:r>
              <a:rPr lang="en-US" sz="900" b="1" dirty="0">
                <a:solidFill>
                  <a:srgbClr val="000000"/>
                </a:solidFill>
                <a:latin typeface="+mj-lt"/>
                <a:ea typeface="Calibri" panose="020F0502020204030204" pitchFamily="34" charset="0"/>
                <a:cs typeface="Segoe UI Semibold" panose="020B0702040204020203" pitchFamily="34" charset="0"/>
              </a:rPr>
              <a:t>Role-based messaging</a:t>
            </a:r>
          </a:p>
          <a:p>
            <a:pPr marL="0" marR="0" lvl="0" indent="0" algn="l" defTabSz="914400" rtl="0" eaLnBrk="1" fontAlgn="auto" latinLnBrk="0" hangingPunct="1">
              <a:lnSpc>
                <a:spcPct val="100000"/>
              </a:lnSpc>
              <a:spcBef>
                <a:spcPts val="0"/>
              </a:spcBef>
              <a:spcAft>
                <a:spcPts val="0"/>
              </a:spcAft>
              <a:buClr>
                <a:srgbClr val="434343"/>
              </a:buClr>
              <a:buSzPts val="1000"/>
              <a:buFontTx/>
              <a:buNone/>
              <a:tabLst/>
              <a:defRPr/>
            </a:pPr>
            <a:r>
              <a:rPr lang="en-US" sz="900">
                <a:solidFill>
                  <a:srgbClr val="000000"/>
                </a:solidFill>
                <a:cs typeface="Segoe UI" panose="020B0502040204020203" pitchFamily="34" charset="0"/>
                <a:sym typeface="Montserrat"/>
              </a:rPr>
              <a:t>Empower your SMB's growth with Windows Server 2025, delivering enhanced security, hybrid capabilities, and future-ready infrastructure. </a:t>
            </a:r>
            <a:r>
              <a:rPr lang="en-US" sz="900" dirty="0">
                <a:solidFill>
                  <a:srgbClr val="000000"/>
                </a:solidFill>
                <a:cs typeface="Segoe UI" panose="020B0502040204020203" pitchFamily="34" charset="0"/>
                <a:sym typeface="Montserrat"/>
              </a:rPr>
              <a:t>Strategically modernize your IT to align with your business goals, optimize costs, and confidently navigate market challenges.</a:t>
            </a:r>
          </a:p>
        </p:txBody>
      </p:sp>
      <p:sp>
        <p:nvSpPr>
          <p:cNvPr id="17" name="TextBox 16">
            <a:extLst>
              <a:ext uri="{FF2B5EF4-FFF2-40B4-BE49-F238E27FC236}">
                <a16:creationId xmlns:a16="http://schemas.microsoft.com/office/drawing/2014/main" id="{EBB3E03D-8047-C325-7708-088E08FCFC82}"/>
              </a:ext>
            </a:extLst>
          </p:cNvPr>
          <p:cNvSpPr txBox="1"/>
          <p:nvPr/>
        </p:nvSpPr>
        <p:spPr>
          <a:xfrm>
            <a:off x="4225476" y="1207207"/>
            <a:ext cx="471283" cy="215444"/>
          </a:xfrm>
          <a:prstGeom prst="rect">
            <a:avLst/>
          </a:prstGeom>
          <a:noFill/>
        </p:spPr>
        <p:txBody>
          <a:bodyPr wrap="none" lIns="0" tIns="0" rIns="0" bIns="0" rtlCol="0" anchor="ctr">
            <a:spAutoFit/>
          </a:bodyPr>
          <a:lstStyle>
            <a:defPPr>
              <a:defRPr lang="en-US"/>
            </a:defPPr>
            <a:lvl1pPr marR="0" lvl="0" indent="0" fontAlgn="auto">
              <a:lnSpc>
                <a:spcPct val="100000"/>
              </a:lnSpc>
              <a:spcBef>
                <a:spcPts val="600"/>
              </a:spcBef>
              <a:spcAft>
                <a:spcPts val="0"/>
              </a:spcAft>
              <a:buClrTx/>
              <a:buSzTx/>
              <a:buFontTx/>
              <a:buNone/>
              <a:tabLst/>
              <a:defRPr kumimoji="0" sz="3600" b="1" i="0" u="none" strike="noStrike" cap="none" spc="0" normalizeH="0" baseline="0">
                <a:ln>
                  <a:noFill/>
                </a:ln>
                <a:gradFill flip="none" rotWithShape="1">
                  <a:gsLst>
                    <a:gs pos="90000">
                      <a:srgbClr val="002C8F"/>
                    </a:gs>
                    <a:gs pos="10000">
                      <a:srgbClr val="0695D1"/>
                    </a:gs>
                  </a:gsLst>
                  <a:path path="circle">
                    <a:fillToRect l="100000" t="100000"/>
                  </a:path>
                  <a:tileRect r="-100000" b="-100000"/>
                </a:gradFill>
                <a:effectLst/>
                <a:uLnTx/>
                <a:uFillTx/>
                <a:latin typeface="Segoe UI Semibold" panose="020B0502040204020203" pitchFamily="34" charset="0"/>
                <a:cs typeface="Segoe UI Semibold" panose="020B0502040204020203" pitchFamily="34" charset="0"/>
              </a:defRPr>
            </a:lvl1pPr>
          </a:lstStyle>
          <a:p>
            <a:pPr marL="0" marR="0" lvl="0" indent="0" defTabSz="932742" fontAlgn="auto">
              <a:spcBef>
                <a:spcPct val="0"/>
              </a:spcBef>
              <a:spcAft>
                <a:spcPts val="0"/>
              </a:spcAft>
              <a:buClrTx/>
              <a:buSzTx/>
              <a:tabLst/>
              <a:defRPr/>
            </a:pPr>
            <a:r>
              <a:rPr lang="en-US" sz="1400" b="0">
                <a:gradFill flip="none" rotWithShape="1">
                  <a:gsLst>
                    <a:gs pos="99000">
                      <a:srgbClr val="263355"/>
                    </a:gs>
                    <a:gs pos="0">
                      <a:srgbClr val="2A7CD0"/>
                    </a:gs>
                  </a:gsLst>
                  <a:lin ang="5400000" scaled="1"/>
                  <a:tileRect/>
                </a:gradFill>
                <a:latin typeface="+mj-lt"/>
              </a:rPr>
              <a:t>TDMs</a:t>
            </a:r>
          </a:p>
        </p:txBody>
      </p:sp>
      <p:grpSp>
        <p:nvGrpSpPr>
          <p:cNvPr id="22" name="Group 21" descr="A portrait of a person">
            <a:extLst>
              <a:ext uri="{FF2B5EF4-FFF2-40B4-BE49-F238E27FC236}">
                <a16:creationId xmlns:a16="http://schemas.microsoft.com/office/drawing/2014/main" id="{B627E786-A1CC-1018-11A4-41DEFBF237C6}"/>
              </a:ext>
            </a:extLst>
          </p:cNvPr>
          <p:cNvGrpSpPr/>
          <p:nvPr/>
        </p:nvGrpSpPr>
        <p:grpSpPr>
          <a:xfrm>
            <a:off x="5455287" y="660762"/>
            <a:ext cx="1238817" cy="928728"/>
            <a:chOff x="-6671735" y="4013027"/>
            <a:chExt cx="2522050" cy="1890753"/>
          </a:xfrm>
        </p:grpSpPr>
        <p:sp>
          <p:nvSpPr>
            <p:cNvPr id="23" name="Rectangle: Rounded Corners 22">
              <a:extLst>
                <a:ext uri="{FF2B5EF4-FFF2-40B4-BE49-F238E27FC236}">
                  <a16:creationId xmlns:a16="http://schemas.microsoft.com/office/drawing/2014/main" id="{B304D0A9-A854-C52B-6B2F-AD96421F0683}"/>
                </a:ext>
              </a:extLst>
            </p:cNvPr>
            <p:cNvSpPr/>
            <p:nvPr/>
          </p:nvSpPr>
          <p:spPr bwMode="auto">
            <a:xfrm>
              <a:off x="-6671735" y="4507745"/>
              <a:ext cx="2522050" cy="1380522"/>
            </a:xfrm>
            <a:prstGeom prst="roundRect">
              <a:avLst>
                <a:gd name="adj" fmla="val 8000"/>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a:ea typeface="Noto Sans" panose="020B0502040504020204" pitchFamily="34" charset="0"/>
                <a:cs typeface="Noto Sans" panose="020B0502040504020204" pitchFamily="34" charset="0"/>
              </a:endParaRPr>
            </a:p>
          </p:txBody>
        </p:sp>
        <p:pic>
          <p:nvPicPr>
            <p:cNvPr id="24" name="Picture 23">
              <a:extLst>
                <a:ext uri="{FF2B5EF4-FFF2-40B4-BE49-F238E27FC236}">
                  <a16:creationId xmlns:a16="http://schemas.microsoft.com/office/drawing/2014/main" id="{1F129FA9-25D6-4756-D40A-9845E5B3E4B3}"/>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6288418" y="4013027"/>
              <a:ext cx="1683423" cy="1890753"/>
            </a:xfrm>
            <a:prstGeom prst="rect">
              <a:avLst/>
            </a:prstGeom>
          </p:spPr>
        </p:pic>
      </p:grpSp>
      <p:sp>
        <p:nvSpPr>
          <p:cNvPr id="36" name="TextBox 35">
            <a:extLst>
              <a:ext uri="{FF2B5EF4-FFF2-40B4-BE49-F238E27FC236}">
                <a16:creationId xmlns:a16="http://schemas.microsoft.com/office/drawing/2014/main" id="{B9B8A4BB-FB33-DBCC-281D-76CD070AD358}"/>
              </a:ext>
            </a:extLst>
          </p:cNvPr>
          <p:cNvSpPr txBox="1"/>
          <p:nvPr/>
        </p:nvSpPr>
        <p:spPr>
          <a:xfrm>
            <a:off x="4225476" y="1620633"/>
            <a:ext cx="1741325" cy="1231106"/>
          </a:xfrm>
          <a:prstGeom prst="rect">
            <a:avLst/>
          </a:prstGeom>
          <a:noFill/>
        </p:spPr>
        <p:txBody>
          <a:bodyPr wrap="square" lIns="0" tIns="0" rIns="0" bIns="0" rtlCol="0" anchor="ctr">
            <a:spAutoFit/>
          </a:bodyPr>
          <a:lstStyle>
            <a:defPPr>
              <a:defRPr lang="en-US"/>
            </a:defPPr>
            <a:lvl1pPr marR="0" lvl="0" indent="0" fontAlgn="auto">
              <a:lnSpc>
                <a:spcPct val="100000"/>
              </a:lnSpc>
              <a:spcBef>
                <a:spcPts val="600"/>
              </a:spcBef>
              <a:spcAft>
                <a:spcPts val="0"/>
              </a:spcAft>
              <a:buClrTx/>
              <a:buSzTx/>
              <a:buFontTx/>
              <a:buNone/>
              <a:tabLst/>
              <a:defRPr kumimoji="0" sz="3600" b="1" i="0" u="none" strike="noStrike" cap="none" spc="0" normalizeH="0" baseline="0">
                <a:ln>
                  <a:noFill/>
                </a:ln>
                <a:gradFill flip="none" rotWithShape="1">
                  <a:gsLst>
                    <a:gs pos="90000">
                      <a:srgbClr val="002C8F"/>
                    </a:gs>
                    <a:gs pos="10000">
                      <a:srgbClr val="0695D1"/>
                    </a:gs>
                  </a:gsLst>
                  <a:path path="circle">
                    <a:fillToRect l="100000" t="100000"/>
                  </a:path>
                  <a:tileRect r="-100000" b="-100000"/>
                </a:gradFill>
                <a:effectLst/>
                <a:uLnTx/>
                <a:uFillTx/>
                <a:latin typeface="Segoe UI Semibold" panose="020B0502040204020203" pitchFamily="34" charset="0"/>
                <a:cs typeface="Segoe UI Semibold" panose="020B0502040204020203" pitchFamily="34" charset="0"/>
              </a:defRPr>
            </a:lvl1pPr>
          </a:lstStyle>
          <a:p>
            <a:pPr marL="0" marR="0" lvl="0" indent="0" algn="l" defTabSz="914400" rtl="0" eaLnBrk="1" fontAlgn="auto" latinLnBrk="0" hangingPunct="1">
              <a:lnSpc>
                <a:spcPct val="100000"/>
              </a:lnSpc>
              <a:spcBef>
                <a:spcPts val="600"/>
              </a:spcBef>
              <a:spcAft>
                <a:spcPts val="0"/>
              </a:spcAft>
              <a:buClr>
                <a:srgbClr val="434343"/>
              </a:buClr>
              <a:buSzPts val="1000"/>
              <a:buFontTx/>
              <a:buNone/>
              <a:tabLst/>
              <a:defRPr/>
            </a:pPr>
            <a:r>
              <a:rPr kumimoji="0" lang="en-US" sz="1000" b="0" i="0" u="none" strike="noStrike" kern="1200" cap="none" spc="0" normalizeH="0" baseline="0" noProof="0">
                <a:ln>
                  <a:noFill/>
                </a:ln>
                <a:solidFill>
                  <a:srgbClr val="000000"/>
                </a:solidFill>
                <a:effectLst/>
                <a:uLnTx/>
                <a:uFillTx/>
                <a:latin typeface="+mn-lt"/>
                <a:ea typeface="+mn-ea"/>
                <a:cs typeface="Segoe UI" panose="020B0502040204020203" pitchFamily="34" charset="0"/>
                <a:sym typeface="Montserrat"/>
              </a:rPr>
              <a:t>As the primary decision-maker for IT infrastructure, this leader is under pressure to modernize systems, enhance security, and leverage emerging technologies like AI while managing costs and ensuring business continuity.</a:t>
            </a:r>
          </a:p>
        </p:txBody>
      </p:sp>
      <p:sp>
        <p:nvSpPr>
          <p:cNvPr id="8" name="Rectangle 7">
            <a:extLst>
              <a:ext uri="{FF2B5EF4-FFF2-40B4-BE49-F238E27FC236}">
                <a16:creationId xmlns:a16="http://schemas.microsoft.com/office/drawing/2014/main" id="{DD644FB7-7488-10FC-6A23-E5CAC3D5FAB0}"/>
              </a:ext>
            </a:extLst>
          </p:cNvPr>
          <p:cNvSpPr/>
          <p:nvPr/>
        </p:nvSpPr>
        <p:spPr>
          <a:xfrm>
            <a:off x="4225476" y="3013212"/>
            <a:ext cx="1853449" cy="306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l" defTabSz="932742" rtl="0" eaLnBrk="1" fontAlgn="auto" latinLnBrk="0" hangingPunct="1">
              <a:lnSpc>
                <a:spcPct val="100000"/>
              </a:lnSpc>
              <a:spcBef>
                <a:spcPts val="0"/>
              </a:spcBef>
              <a:spcAft>
                <a:spcPts val="200"/>
              </a:spcAft>
              <a:buClr>
                <a:srgbClr val="000000"/>
              </a:buClr>
              <a:buSzPct val="100000"/>
              <a:buFont typeface="Wingdings" panose="05000000000000000000" pitchFamily="2" charset="2"/>
              <a:buNone/>
              <a:tabLst/>
              <a:defRPr/>
            </a:pPr>
            <a:r>
              <a:rPr kumimoji="0" lang="en-US" sz="1000" b="0" i="0" u="none" strike="noStrike" kern="1200" cap="none" spc="0" normalizeH="0" baseline="0" noProof="0">
                <a:ln>
                  <a:noFill/>
                </a:ln>
                <a:solidFill>
                  <a:srgbClr val="0073CC"/>
                </a:solidFill>
                <a:effectLst/>
                <a:uLnTx/>
                <a:uFillTx/>
                <a:latin typeface="+mj-lt"/>
                <a:ea typeface="Calibri" panose="020F0502020204030204" pitchFamily="34" charset="0"/>
                <a:cs typeface="Segoe UI Semibold" panose="020B0702040204020203" pitchFamily="34" charset="0"/>
              </a:rPr>
              <a:t>Professional overview</a:t>
            </a:r>
          </a:p>
          <a:p>
            <a:pPr marL="0" marR="0" lvl="0" indent="0" algn="l" defTabSz="914400" rtl="0" eaLnBrk="1" fontAlgn="auto" latinLnBrk="0" hangingPunct="1">
              <a:lnSpc>
                <a:spcPct val="100000"/>
              </a:lnSpc>
              <a:spcBef>
                <a:spcPts val="0"/>
              </a:spcBef>
              <a:spcAft>
                <a:spcPts val="300"/>
              </a:spcAft>
              <a:buClr>
                <a:srgbClr val="434343"/>
              </a:buClr>
              <a:buSzPts val="1000"/>
              <a:buFontTx/>
              <a:buNone/>
              <a:tabLst/>
              <a:defRPr/>
            </a:pPr>
            <a:r>
              <a:rPr kumimoji="0" lang="en" sz="900" b="1" i="0" u="none" strike="noStrike" kern="1200" cap="none" spc="0" normalizeH="0" baseline="0" noProof="0">
                <a:ln>
                  <a:noFill/>
                </a:ln>
                <a:solidFill>
                  <a:srgbClr val="000000"/>
                </a:solidFill>
                <a:effectLst/>
                <a:uLnTx/>
                <a:uFillTx/>
                <a:latin typeface="+mj-lt"/>
                <a:ea typeface="Calibri" panose="020F0502020204030204" pitchFamily="34" charset="0"/>
                <a:cs typeface="Segoe UI Semibold" panose="020B0702040204020203" pitchFamily="34" charset="0"/>
                <a:sym typeface="Montserrat"/>
              </a:rPr>
              <a:t>Job titles: </a:t>
            </a:r>
            <a:r>
              <a:rPr kumimoji="0" lang="en-US" sz="900" b="0" i="0" u="none" strike="noStrike" kern="1200" cap="none" spc="0" normalizeH="0" baseline="0" noProof="0">
                <a:ln>
                  <a:noFill/>
                </a:ln>
                <a:solidFill>
                  <a:srgbClr val="000000"/>
                </a:solidFill>
                <a:effectLst/>
                <a:uLnTx/>
                <a:uFillTx/>
                <a:ea typeface="Calibri" panose="020F0502020204030204" pitchFamily="34" charset="0"/>
                <a:cs typeface="Segoe UI" panose="020B0502040204020203" pitchFamily="34" charset="0"/>
                <a:sym typeface="Montserrat"/>
              </a:rPr>
              <a:t>CIO, CTO, VP of IT, Director of IT</a:t>
            </a:r>
          </a:p>
          <a:p>
            <a:pPr marL="0" marR="0" lvl="0" indent="0" algn="l" defTabSz="914400" rtl="0" eaLnBrk="1" fontAlgn="auto" latinLnBrk="0" hangingPunct="1">
              <a:lnSpc>
                <a:spcPct val="100000"/>
              </a:lnSpc>
              <a:spcBef>
                <a:spcPts val="0"/>
              </a:spcBef>
              <a:spcAft>
                <a:spcPts val="300"/>
              </a:spcAft>
              <a:buClr>
                <a:srgbClr val="434343"/>
              </a:buClr>
              <a:buSzPts val="1000"/>
              <a:buFontTx/>
              <a:buNone/>
              <a:tabLst/>
              <a:defRPr/>
            </a:pPr>
            <a:r>
              <a:rPr lang="en" sz="900" b="1">
                <a:solidFill>
                  <a:srgbClr val="000000"/>
                </a:solidFill>
                <a:latin typeface="+mj-lt"/>
                <a:ea typeface="Calibri" panose="020F0502020204030204" pitchFamily="34" charset="0"/>
                <a:cs typeface="Segoe UI Semibold" panose="020B0702040204020203" pitchFamily="34" charset="0"/>
                <a:sym typeface="Montserrat"/>
              </a:rPr>
              <a:t>Responsibilities: </a:t>
            </a:r>
            <a:r>
              <a:rPr kumimoji="0" lang="en-US" sz="900" b="0" i="0" u="none" strike="noStrike" kern="1200" cap="none" spc="0" normalizeH="0" baseline="0" noProof="0">
                <a:ln>
                  <a:noFill/>
                </a:ln>
                <a:solidFill>
                  <a:srgbClr val="000000"/>
                </a:solidFill>
                <a:effectLst/>
                <a:uLnTx/>
                <a:uFillTx/>
                <a:ea typeface="Calibri" panose="020F0502020204030204" pitchFamily="34" charset="0"/>
                <a:cs typeface="Segoe UI" panose="020B0502040204020203" pitchFamily="34" charset="0"/>
                <a:sym typeface="Montserrat"/>
              </a:rPr>
              <a:t>IT strategy, cybersecurity, infrastructure management, digital transformation, budget oversight</a:t>
            </a:r>
          </a:p>
          <a:p>
            <a:pPr marL="0" marR="0" lvl="0" indent="0" algn="l" defTabSz="914400" rtl="0" eaLnBrk="1" fontAlgn="auto" latinLnBrk="0" hangingPunct="1">
              <a:lnSpc>
                <a:spcPct val="100000"/>
              </a:lnSpc>
              <a:spcBef>
                <a:spcPts val="0"/>
              </a:spcBef>
              <a:spcAft>
                <a:spcPts val="300"/>
              </a:spcAft>
              <a:buClr>
                <a:srgbClr val="434343"/>
              </a:buClr>
              <a:buSzPts val="1000"/>
              <a:buFontTx/>
              <a:buNone/>
              <a:tabLst/>
              <a:defRPr/>
            </a:pPr>
            <a:r>
              <a:rPr lang="en" sz="900" b="1">
                <a:solidFill>
                  <a:srgbClr val="000000"/>
                </a:solidFill>
                <a:latin typeface="+mj-lt"/>
                <a:ea typeface="Calibri" panose="020F0502020204030204" pitchFamily="34" charset="0"/>
                <a:cs typeface="Segoe UI Semibold" panose="020B0702040204020203" pitchFamily="34" charset="0"/>
                <a:sym typeface="Montserrat"/>
              </a:rPr>
              <a:t>Priorities: </a:t>
            </a:r>
            <a:r>
              <a:rPr kumimoji="0" lang="en-US" sz="900" b="0" i="0" u="none" strike="noStrike" kern="1200" cap="none" spc="0" normalizeH="0" baseline="0" noProof="0">
                <a:ln>
                  <a:noFill/>
                </a:ln>
                <a:solidFill>
                  <a:srgbClr val="000000"/>
                </a:solidFill>
                <a:effectLst/>
                <a:uLnTx/>
                <a:uFillTx/>
                <a:ea typeface="Calibri" panose="020F0502020204030204" pitchFamily="34" charset="0"/>
                <a:cs typeface="Segoe UI" panose="020B0502040204020203" pitchFamily="34" charset="0"/>
                <a:sym typeface="Montserrat"/>
              </a:rPr>
              <a:t>Enhancing security posture, enabling business agility, optimizing IT investments, leveraging cloud and AI technologies, reducing infrastructure costs and improving resource management, better management of capacity spikes</a:t>
            </a:r>
            <a:endParaRPr lang="en-US" sz="900">
              <a:solidFill>
                <a:srgbClr val="000000"/>
              </a:solidFill>
              <a:ea typeface="Calibri" panose="020F0502020204030204" pitchFamily="34" charset="0"/>
              <a:cs typeface="Segoe UI" panose="020B0502040204020203" pitchFamily="34" charset="0"/>
              <a:sym typeface="Montserrat"/>
            </a:endParaRPr>
          </a:p>
          <a:p>
            <a:pPr marL="0" marR="0" lvl="0" indent="0" algn="l" defTabSz="914400" rtl="0" eaLnBrk="1" fontAlgn="auto" latinLnBrk="0" hangingPunct="1">
              <a:lnSpc>
                <a:spcPct val="100000"/>
              </a:lnSpc>
              <a:spcBef>
                <a:spcPts val="0"/>
              </a:spcBef>
              <a:spcAft>
                <a:spcPts val="300"/>
              </a:spcAft>
              <a:buClr>
                <a:srgbClr val="434343"/>
              </a:buClr>
              <a:buSzPts val="1000"/>
              <a:buFontTx/>
              <a:buNone/>
              <a:tabLst/>
              <a:defRPr/>
            </a:pPr>
            <a:r>
              <a:rPr lang="en" sz="900" b="1">
                <a:solidFill>
                  <a:srgbClr val="000000"/>
                </a:solidFill>
                <a:latin typeface="+mj-lt"/>
                <a:ea typeface="Calibri" panose="020F0502020204030204" pitchFamily="34" charset="0"/>
                <a:cs typeface="Segoe UI Semibold" panose="020B0702040204020203" pitchFamily="34" charset="0"/>
                <a:sym typeface="Montserrat"/>
              </a:rPr>
              <a:t>Pain points: </a:t>
            </a:r>
            <a:r>
              <a:rPr lang="en" sz="900">
                <a:solidFill>
                  <a:srgbClr val="000000"/>
                </a:solidFill>
                <a:ea typeface="Calibri" panose="020F0502020204030204" pitchFamily="34" charset="0"/>
                <a:cs typeface="Segoe UI" panose="020B0502040204020203" pitchFamily="34" charset="0"/>
                <a:sym typeface="Montserrat"/>
              </a:rPr>
              <a:t>Pressure to do more with less, protecting sensitive data, </a:t>
            </a:r>
            <a:r>
              <a:rPr lang="en-US" sz="900">
                <a:solidFill>
                  <a:srgbClr val="000000"/>
                </a:solidFill>
                <a:ea typeface="Calibri" panose="020F0502020204030204" pitchFamily="34" charset="0"/>
                <a:cs typeface="Segoe UI" panose="020B0502040204020203" pitchFamily="34" charset="0"/>
                <a:sym typeface="Montserrat"/>
              </a:rPr>
              <a:t>e</a:t>
            </a:r>
            <a:r>
              <a:rPr kumimoji="0" lang="en-US" sz="900" b="0" i="0" u="none" strike="noStrike" kern="1200" cap="none" spc="0" normalizeH="0" baseline="0" noProof="0">
                <a:ln>
                  <a:noFill/>
                </a:ln>
                <a:solidFill>
                  <a:srgbClr val="000000"/>
                </a:solidFill>
                <a:effectLst/>
                <a:uLnTx/>
                <a:uFillTx/>
                <a:ea typeface="Calibri" panose="020F0502020204030204" pitchFamily="34" charset="0"/>
                <a:cs typeface="Segoe UI" panose="020B0502040204020203" pitchFamily="34" charset="0"/>
              </a:rPr>
              <a:t>volving security threats, legacy system management, cost pressures, skills gap in emerging technologies, compliance requirements</a:t>
            </a:r>
          </a:p>
        </p:txBody>
      </p:sp>
      <p:sp>
        <p:nvSpPr>
          <p:cNvPr id="9" name="Rectangle 8">
            <a:extLst>
              <a:ext uri="{FF2B5EF4-FFF2-40B4-BE49-F238E27FC236}">
                <a16:creationId xmlns:a16="http://schemas.microsoft.com/office/drawing/2014/main" id="{2311BAA6-6368-7E97-E06A-B67300C29326}"/>
              </a:ext>
            </a:extLst>
          </p:cNvPr>
          <p:cNvSpPr/>
          <p:nvPr/>
        </p:nvSpPr>
        <p:spPr>
          <a:xfrm>
            <a:off x="6211396" y="1620633"/>
            <a:ext cx="1756698" cy="21800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l" defTabSz="932742" rtl="0" eaLnBrk="1" fontAlgn="auto" latinLnBrk="0" hangingPunct="1">
              <a:lnSpc>
                <a:spcPct val="100000"/>
              </a:lnSpc>
              <a:spcBef>
                <a:spcPts val="0"/>
              </a:spcBef>
              <a:spcAft>
                <a:spcPts val="200"/>
              </a:spcAft>
              <a:buClr>
                <a:srgbClr val="000000"/>
              </a:buClr>
              <a:buSzPct val="100000"/>
              <a:buFontTx/>
              <a:buNone/>
              <a:tabLst/>
              <a:defRPr/>
            </a:pPr>
            <a:r>
              <a:rPr kumimoji="0" lang="en-US" sz="900" b="1" i="0" u="none" strike="noStrike" kern="1200" cap="none" spc="0" normalizeH="0" baseline="0" noProof="0" dirty="0">
                <a:ln>
                  <a:noFill/>
                </a:ln>
                <a:solidFill>
                  <a:srgbClr val="000000"/>
                </a:solidFill>
                <a:effectLst/>
                <a:uLnTx/>
                <a:uFillTx/>
                <a:latin typeface="Segoe UI Semibold"/>
                <a:ea typeface="Calibri" panose="020F0502020204030204" pitchFamily="34" charset="0"/>
                <a:cs typeface="Segoe UI Semibold" panose="020B0702040204020203" pitchFamily="34" charset="0"/>
              </a:rPr>
              <a:t>Windows Server 2025 benefits aligned to TDM goals</a:t>
            </a:r>
          </a:p>
          <a:p>
            <a:pPr marL="0" marR="0" lvl="0" indent="0" algn="l" defTabSz="932742" rtl="0" eaLnBrk="1" fontAlgn="auto" latinLnBrk="0" hangingPunct="1">
              <a:lnSpc>
                <a:spcPct val="100000"/>
              </a:lnSpc>
              <a:spcBef>
                <a:spcPts val="0"/>
              </a:spcBef>
              <a:spcAft>
                <a:spcPts val="200"/>
              </a:spcAft>
              <a:buClr>
                <a:srgbClr val="000000"/>
              </a:buClr>
              <a:buSzPct val="100000"/>
              <a:buFontTx/>
              <a:buNone/>
              <a:tabLst/>
              <a:defRPr/>
            </a:pPr>
            <a:r>
              <a:rPr lang="en-US" sz="900" dirty="0">
                <a:solidFill>
                  <a:srgbClr val="000000"/>
                </a:solidFill>
                <a:cs typeface="Segoe UI" panose="020B0502040204020203" pitchFamily="34" charset="0"/>
              </a:rPr>
              <a:t>Multi-layered security with Secured-core server technology to defend against firmware-level attacks</a:t>
            </a:r>
          </a:p>
          <a:p>
            <a:pPr marL="171450" lvl="0" indent="-114300" defTabSz="932742">
              <a:spcAft>
                <a:spcPts val="200"/>
              </a:spcAft>
              <a:buClr>
                <a:srgbClr val="000000"/>
              </a:buClr>
              <a:buSzPct val="100000"/>
              <a:buFont typeface="Arial" panose="020B0604020202020204" pitchFamily="34" charset="0"/>
              <a:buChar char="•"/>
              <a:defRPr/>
            </a:pPr>
            <a:r>
              <a:rPr lang="en-US" sz="900" dirty="0">
                <a:solidFill>
                  <a:srgbClr val="000000"/>
                </a:solidFill>
                <a:cs typeface="Segoe UI" panose="020B0502040204020203" pitchFamily="34" charset="0"/>
              </a:rPr>
              <a:t>Hybrid capabilities for improved business agility and productivity</a:t>
            </a:r>
          </a:p>
          <a:p>
            <a:pPr marL="171450" lvl="0" indent="-114300" defTabSz="932742">
              <a:spcAft>
                <a:spcPts val="200"/>
              </a:spcAft>
              <a:buClr>
                <a:srgbClr val="000000"/>
              </a:buClr>
              <a:buSzPct val="100000"/>
              <a:buFont typeface="Arial" panose="020B0604020202020204" pitchFamily="34" charset="0"/>
              <a:buChar char="•"/>
              <a:defRPr/>
            </a:pPr>
            <a:r>
              <a:rPr lang="en-US" sz="900" dirty="0">
                <a:solidFill>
                  <a:srgbClr val="000000"/>
                </a:solidFill>
                <a:cs typeface="Segoe UI" panose="020B0502040204020203" pitchFamily="34" charset="0"/>
              </a:rPr>
              <a:t>Enhanced performance and scalability for business-critical workloads</a:t>
            </a:r>
          </a:p>
          <a:p>
            <a:pPr marL="171450" lvl="0" indent="-114300" defTabSz="932742">
              <a:spcAft>
                <a:spcPts val="200"/>
              </a:spcAft>
              <a:buClr>
                <a:srgbClr val="000000"/>
              </a:buClr>
              <a:buSzPct val="100000"/>
              <a:buFont typeface="Arial" panose="020B0604020202020204" pitchFamily="34" charset="0"/>
              <a:buChar char="•"/>
              <a:defRPr/>
            </a:pPr>
            <a:r>
              <a:rPr lang="en-US" sz="900" dirty="0">
                <a:solidFill>
                  <a:srgbClr val="000000"/>
                </a:solidFill>
                <a:cs typeface="Segoe UI" panose="020B0502040204020203" pitchFamily="34" charset="0"/>
              </a:rPr>
              <a:t>Simplified management across on-premises and hybrid environments</a:t>
            </a:r>
            <a:endParaRPr kumimoji="0" lang="en-US" sz="900" b="1" i="0" u="none" strike="noStrike" kern="1200" cap="none" spc="0" normalizeH="0" baseline="0" noProof="0" dirty="0">
              <a:ln>
                <a:noFill/>
              </a:ln>
              <a:solidFill>
                <a:srgbClr val="000000"/>
              </a:solidFill>
              <a:effectLst/>
              <a:uLnTx/>
              <a:uFillTx/>
              <a:latin typeface="Segoe UI Semibold"/>
              <a:ea typeface="Calibri" panose="020F0502020204030204" pitchFamily="34" charset="0"/>
              <a:cs typeface="Segoe UI Semibold" panose="020B0702040204020203" pitchFamily="34" charset="0"/>
            </a:endParaRPr>
          </a:p>
        </p:txBody>
      </p:sp>
      <p:grpSp>
        <p:nvGrpSpPr>
          <p:cNvPr id="52" name="Group 51" descr="A doughnut chart with 60 percentage">
            <a:extLst>
              <a:ext uri="{FF2B5EF4-FFF2-40B4-BE49-F238E27FC236}">
                <a16:creationId xmlns:a16="http://schemas.microsoft.com/office/drawing/2014/main" id="{DA7C3162-7545-79AB-1F10-BEA1F5658726}"/>
              </a:ext>
            </a:extLst>
          </p:cNvPr>
          <p:cNvGrpSpPr/>
          <p:nvPr/>
        </p:nvGrpSpPr>
        <p:grpSpPr>
          <a:xfrm>
            <a:off x="5818947" y="3880029"/>
            <a:ext cx="1303021" cy="806369"/>
            <a:chOff x="5761741" y="3908880"/>
            <a:chExt cx="1303021" cy="806369"/>
          </a:xfrm>
        </p:grpSpPr>
        <p:graphicFrame>
          <p:nvGraphicFramePr>
            <p:cNvPr id="42" name="Chart 41">
              <a:extLst>
                <a:ext uri="{FF2B5EF4-FFF2-40B4-BE49-F238E27FC236}">
                  <a16:creationId xmlns:a16="http://schemas.microsoft.com/office/drawing/2014/main" id="{BF41D0E4-AA33-9A50-F542-F47B49732BA0}"/>
                </a:ext>
              </a:extLst>
            </p:cNvPr>
            <p:cNvGraphicFramePr/>
            <p:nvPr>
              <p:extLst>
                <p:ext uri="{D42A27DB-BD31-4B8C-83A1-F6EECF244321}">
                  <p14:modId xmlns:p14="http://schemas.microsoft.com/office/powerpoint/2010/main" val="823812106"/>
                </p:ext>
              </p:extLst>
            </p:nvPr>
          </p:nvGraphicFramePr>
          <p:xfrm>
            <a:off x="5761741" y="3908880"/>
            <a:ext cx="1303021" cy="806369"/>
          </p:xfrm>
          <a:graphic>
            <a:graphicData uri="http://schemas.openxmlformats.org/drawingml/2006/chart">
              <c:chart xmlns:c="http://schemas.openxmlformats.org/drawingml/2006/chart" xmlns:r="http://schemas.openxmlformats.org/officeDocument/2006/relationships" r:id="rId7"/>
            </a:graphicData>
          </a:graphic>
        </p:graphicFrame>
        <p:sp>
          <p:nvSpPr>
            <p:cNvPr id="12" name="Oval 11">
              <a:extLst>
                <a:ext uri="{FF2B5EF4-FFF2-40B4-BE49-F238E27FC236}">
                  <a16:creationId xmlns:a16="http://schemas.microsoft.com/office/drawing/2014/main" id="{3DD74657-2365-BEF4-9B8A-4A1C81395F28}"/>
                </a:ext>
              </a:extLst>
            </p:cNvPr>
            <p:cNvSpPr>
              <a:spLocks/>
            </p:cNvSpPr>
            <p:nvPr/>
          </p:nvSpPr>
          <p:spPr>
            <a:xfrm>
              <a:off x="6240282" y="4139096"/>
              <a:ext cx="345938" cy="345936"/>
            </a:xfrm>
            <a:prstGeom prst="ellipse">
              <a:avLst/>
            </a:prstGeom>
            <a:solidFill>
              <a:schemeClr val="bg1">
                <a:alpha val="78000"/>
              </a:schemeClr>
            </a:solidFill>
            <a:ln w="12700" cap="flat" cmpd="sng" algn="ctr">
              <a:solidFill>
                <a:schemeClr val="bg1"/>
              </a:solidFill>
              <a:prstDash val="solid"/>
              <a:miter lim="800000"/>
            </a:ln>
            <a:effectLst>
              <a:outerShdw blurRad="381000" dist="114300" dir="3600000" sx="89000" sy="89000" algn="ctr" rotWithShape="0">
                <a:schemeClr val="accent6">
                  <a:lumMod val="75000"/>
                  <a:alpha val="31000"/>
                </a:schemeClr>
              </a:outerShdw>
            </a:effectLst>
          </p:spPr>
          <p:txBody>
            <a:bodyPr wrap="none" lIns="0" tIns="0" rIns="0" bIns="0" rtlCol="0" anchor="ctr">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914400">
                <a:defRPr/>
              </a:pPr>
              <a:r>
                <a:rPr lang="en-IN" sz="1600" b="1">
                  <a:solidFill>
                    <a:schemeClr val="tx1"/>
                  </a:solidFill>
                  <a:latin typeface="+mj-lt"/>
                  <a:cs typeface="Segoe Sans Display Semibold" pitchFamily="2" charset="0"/>
                </a:rPr>
                <a:t>60</a:t>
              </a:r>
              <a:r>
                <a:rPr lang="en-IN" sz="900" b="1">
                  <a:solidFill>
                    <a:schemeClr val="tx1"/>
                  </a:solidFill>
                  <a:latin typeface="+mj-lt"/>
                  <a:cs typeface="Segoe Sans Display Semibold" pitchFamily="2" charset="0"/>
                </a:rPr>
                <a:t>%</a:t>
              </a:r>
              <a:endParaRPr lang="en-IN" sz="1600" b="1">
                <a:solidFill>
                  <a:schemeClr val="tx1"/>
                </a:solidFill>
                <a:latin typeface="+mj-lt"/>
                <a:cs typeface="Segoe Sans Display Semibold" pitchFamily="2" charset="0"/>
              </a:endParaRPr>
            </a:p>
          </p:txBody>
        </p:sp>
      </p:grpSp>
      <p:sp>
        <p:nvSpPr>
          <p:cNvPr id="16" name="TextBox 15">
            <a:extLst>
              <a:ext uri="{FF2B5EF4-FFF2-40B4-BE49-F238E27FC236}">
                <a16:creationId xmlns:a16="http://schemas.microsoft.com/office/drawing/2014/main" id="{92B11C35-A54A-8517-249D-26E1CB220475}"/>
              </a:ext>
            </a:extLst>
          </p:cNvPr>
          <p:cNvSpPr txBox="1">
            <a:spLocks/>
          </p:cNvSpPr>
          <p:nvPr/>
        </p:nvSpPr>
        <p:spPr>
          <a:xfrm>
            <a:off x="6808238" y="3862481"/>
            <a:ext cx="1130138" cy="830997"/>
          </a:xfrm>
          <a:prstGeom prst="rect">
            <a:avLst/>
          </a:prstGeom>
          <a:noFill/>
        </p:spPr>
        <p:txBody>
          <a:bodyPr wrap="square" lIns="0" tIns="0" rIns="0" bIns="0">
            <a:spAutoFit/>
          </a:bodyPr>
          <a:lstStyle/>
          <a:p>
            <a:pPr>
              <a:spcAft>
                <a:spcPts val="400"/>
              </a:spcAft>
            </a:pPr>
            <a:r>
              <a:rPr lang="en-US" sz="900" dirty="0">
                <a:cs typeface="Segoe UI" panose="020B0502040204020203" pitchFamily="34" charset="0"/>
              </a:rPr>
              <a:t>or more of SMBs report that they are planning to use or are currently piloting AI to help with various business functions</a:t>
            </a:r>
            <a:r>
              <a:rPr lang="en-US" sz="900" baseline="30000" dirty="0">
                <a:cs typeface="Segoe UI" panose="020B0502040204020203" pitchFamily="34" charset="0"/>
              </a:rPr>
              <a:t>2</a:t>
            </a:r>
            <a:endParaRPr lang="en-US" sz="700" baseline="30000" dirty="0">
              <a:cs typeface="Segoe UI" panose="020B0502040204020203" pitchFamily="34" charset="0"/>
            </a:endParaRPr>
          </a:p>
        </p:txBody>
      </p:sp>
      <p:sp>
        <p:nvSpPr>
          <p:cNvPr id="10" name="Rectangle 9">
            <a:extLst>
              <a:ext uri="{FF2B5EF4-FFF2-40B4-BE49-F238E27FC236}">
                <a16:creationId xmlns:a16="http://schemas.microsoft.com/office/drawing/2014/main" id="{98D5CEB7-A19E-F8A8-FE9E-CCFF34AC86C8}"/>
              </a:ext>
            </a:extLst>
          </p:cNvPr>
          <p:cNvSpPr/>
          <p:nvPr/>
        </p:nvSpPr>
        <p:spPr>
          <a:xfrm>
            <a:off x="6211396" y="4765710"/>
            <a:ext cx="1756698" cy="12721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l" defTabSz="932742" rtl="0" eaLnBrk="1" fontAlgn="auto" latinLnBrk="0" hangingPunct="1">
              <a:lnSpc>
                <a:spcPct val="100000"/>
              </a:lnSpc>
              <a:spcBef>
                <a:spcPts val="0"/>
              </a:spcBef>
              <a:spcAft>
                <a:spcPts val="200"/>
              </a:spcAft>
              <a:buClr>
                <a:srgbClr val="000000"/>
              </a:buClr>
              <a:buSzPct val="100000"/>
              <a:buFontTx/>
              <a:buNone/>
              <a:tabLst/>
              <a:defRPr/>
            </a:pPr>
            <a:r>
              <a:rPr kumimoji="0" lang="en-US" sz="900" b="1" i="0" u="none" strike="noStrike" kern="1200" cap="none" spc="0" normalizeH="0" baseline="0" noProof="0">
                <a:ln>
                  <a:noFill/>
                </a:ln>
                <a:solidFill>
                  <a:srgbClr val="000000"/>
                </a:solidFill>
                <a:effectLst/>
                <a:uLnTx/>
                <a:uFillTx/>
                <a:latin typeface="Segoe UI Semibold"/>
                <a:ea typeface="Calibri" panose="020F0502020204030204" pitchFamily="34" charset="0"/>
                <a:cs typeface="Segoe UI Semibold" panose="020B0702040204020203" pitchFamily="34" charset="0"/>
              </a:rPr>
              <a:t>Role-based messaging</a:t>
            </a:r>
          </a:p>
          <a:p>
            <a:pPr marL="0" marR="0" lvl="0" indent="0" algn="l" defTabSz="914400" rtl="0" eaLnBrk="1" fontAlgn="auto" latinLnBrk="0" hangingPunct="1">
              <a:lnSpc>
                <a:spcPct val="100000"/>
              </a:lnSpc>
              <a:spcBef>
                <a:spcPts val="0"/>
              </a:spcBef>
              <a:spcAft>
                <a:spcPts val="0"/>
              </a:spcAft>
              <a:buClr>
                <a:srgbClr val="434343"/>
              </a:buClr>
              <a:buSzPts val="1000"/>
              <a:buFontTx/>
              <a:buNone/>
              <a:tabLst/>
              <a:defRPr/>
            </a:pPr>
            <a:r>
              <a:rPr lang="en-US" sz="900">
                <a:solidFill>
                  <a:srgbClr val="000000"/>
                </a:solidFill>
                <a:latin typeface="Segoe UI"/>
                <a:cs typeface="Segoe UI" panose="020B0502040204020203" pitchFamily="34" charset="0"/>
                <a:sym typeface="Montserrat"/>
              </a:rPr>
              <a:t>Windows Server 2025 delivers advanced security, hybrid cloud capabilities, and high-performance infrastructure. Secure your IT assets, accelerate innovation, and drive efficiency with cutting-edge AI technology designed for forward-thinking IT leaders.</a:t>
            </a:r>
          </a:p>
        </p:txBody>
      </p:sp>
      <p:sp>
        <p:nvSpPr>
          <p:cNvPr id="25" name="TextBox 24">
            <a:extLst>
              <a:ext uri="{FF2B5EF4-FFF2-40B4-BE49-F238E27FC236}">
                <a16:creationId xmlns:a16="http://schemas.microsoft.com/office/drawing/2014/main" id="{755DAED2-E05D-F684-A0E6-7B37AC75FCCC}"/>
              </a:ext>
            </a:extLst>
          </p:cNvPr>
          <p:cNvSpPr txBox="1"/>
          <p:nvPr/>
        </p:nvSpPr>
        <p:spPr>
          <a:xfrm>
            <a:off x="8115462" y="1387488"/>
            <a:ext cx="1319400" cy="430887"/>
          </a:xfrm>
          <a:prstGeom prst="rect">
            <a:avLst/>
          </a:prstGeom>
          <a:noFill/>
        </p:spPr>
        <p:txBody>
          <a:bodyPr wrap="none" lIns="0" tIns="0" rIns="0" bIns="0" rtlCol="0" anchor="ctr">
            <a:spAutoFit/>
          </a:bodyPr>
          <a:lstStyle>
            <a:defPPr>
              <a:defRPr lang="en-US"/>
            </a:defPPr>
            <a:lvl1pPr marR="0" lvl="0" indent="0" fontAlgn="auto">
              <a:lnSpc>
                <a:spcPct val="100000"/>
              </a:lnSpc>
              <a:spcBef>
                <a:spcPts val="600"/>
              </a:spcBef>
              <a:spcAft>
                <a:spcPts val="0"/>
              </a:spcAft>
              <a:buClrTx/>
              <a:buSzTx/>
              <a:buFontTx/>
              <a:buNone/>
              <a:tabLst/>
              <a:defRPr kumimoji="0" sz="3600" b="1" i="0" u="none" strike="noStrike" cap="none" spc="0" normalizeH="0" baseline="0">
                <a:ln>
                  <a:noFill/>
                </a:ln>
                <a:gradFill flip="none" rotWithShape="1">
                  <a:gsLst>
                    <a:gs pos="90000">
                      <a:srgbClr val="002C8F"/>
                    </a:gs>
                    <a:gs pos="10000">
                      <a:srgbClr val="0695D1"/>
                    </a:gs>
                  </a:gsLst>
                  <a:path path="circle">
                    <a:fillToRect l="100000" t="100000"/>
                  </a:path>
                  <a:tileRect r="-100000" b="-100000"/>
                </a:gradFill>
                <a:effectLst/>
                <a:uLnTx/>
                <a:uFillTx/>
                <a:latin typeface="Segoe UI Semibold" panose="020B0502040204020203" pitchFamily="34" charset="0"/>
                <a:cs typeface="Segoe UI Semibold" panose="020B0502040204020203" pitchFamily="34" charset="0"/>
              </a:defRPr>
            </a:lvl1pPr>
          </a:lstStyle>
          <a:p>
            <a:pPr defTabSz="932742">
              <a:spcBef>
                <a:spcPct val="0"/>
              </a:spcBef>
              <a:defRPr/>
            </a:pPr>
            <a:r>
              <a:rPr lang="en-US" sz="1400" b="0" dirty="0">
                <a:gradFill flip="none" rotWithShape="1">
                  <a:gsLst>
                    <a:gs pos="99000">
                      <a:srgbClr val="263355"/>
                    </a:gs>
                    <a:gs pos="0">
                      <a:srgbClr val="2A7CD0"/>
                    </a:gs>
                  </a:gsLst>
                  <a:lin ang="5400000" scaled="1"/>
                  <a:tileRect/>
                </a:gradFill>
                <a:latin typeface="+mj-lt"/>
              </a:rPr>
              <a:t>IT implementers</a:t>
            </a:r>
          </a:p>
          <a:p>
            <a:pPr defTabSz="932742">
              <a:spcBef>
                <a:spcPct val="0"/>
              </a:spcBef>
              <a:defRPr/>
            </a:pPr>
            <a:r>
              <a:rPr lang="en-US" sz="1400" b="0" dirty="0">
                <a:gradFill flip="none" rotWithShape="1">
                  <a:gsLst>
                    <a:gs pos="99000">
                      <a:srgbClr val="263355"/>
                    </a:gs>
                    <a:gs pos="0">
                      <a:srgbClr val="2A7CD0"/>
                    </a:gs>
                  </a:gsLst>
                  <a:lin ang="5400000" scaled="1"/>
                  <a:tileRect/>
                </a:gradFill>
                <a:latin typeface="+mj-lt"/>
              </a:rPr>
              <a:t>&amp; pros</a:t>
            </a:r>
          </a:p>
        </p:txBody>
      </p:sp>
      <p:pic>
        <p:nvPicPr>
          <p:cNvPr id="37" name="Picture 36" descr="A person sitting at a desk with a computer">
            <a:extLst>
              <a:ext uri="{FF2B5EF4-FFF2-40B4-BE49-F238E27FC236}">
                <a16:creationId xmlns:a16="http://schemas.microsoft.com/office/drawing/2014/main" id="{D7700B44-FE70-F96C-28C0-D71D3DF8B095}"/>
              </a:ext>
            </a:extLst>
          </p:cNvPr>
          <p:cNvPicPr>
            <a:picLocks noChangeAspect="1"/>
          </p:cNvPicPr>
          <p:nvPr/>
        </p:nvPicPr>
        <p:blipFill rotWithShape="1">
          <a:blip r:embed="rId8">
            <a:extLst>
              <a:ext uri="{28A0092B-C50C-407E-A947-70E740481C1C}">
                <a14:useLocalDpi xmlns:a14="http://schemas.microsoft.com/office/drawing/2010/main" val="0"/>
              </a:ext>
            </a:extLst>
          </a:blip>
          <a:srcRect l="37301" t="15492" r="16677" b="20946"/>
          <a:stretch/>
        </p:blipFill>
        <p:spPr>
          <a:xfrm>
            <a:off x="9600596" y="500891"/>
            <a:ext cx="1257433" cy="1157742"/>
          </a:xfrm>
          <a:custGeom>
            <a:avLst/>
            <a:gdLst>
              <a:gd name="connsiteX0" fmla="*/ 0 w 1257433"/>
              <a:gd name="connsiteY0" fmla="*/ 0 h 1157742"/>
              <a:gd name="connsiteX1" fmla="*/ 1257433 w 1257433"/>
              <a:gd name="connsiteY1" fmla="*/ 0 h 1157742"/>
              <a:gd name="connsiteX2" fmla="*/ 1257433 w 1257433"/>
              <a:gd name="connsiteY2" fmla="*/ 1115429 h 1157742"/>
              <a:gd name="connsiteX3" fmla="*/ 1215120 w 1257433"/>
              <a:gd name="connsiteY3" fmla="*/ 1157742 h 1157742"/>
              <a:gd name="connsiteX4" fmla="*/ 42313 w 1257433"/>
              <a:gd name="connsiteY4" fmla="*/ 1157742 h 1157742"/>
              <a:gd name="connsiteX5" fmla="*/ 0 w 1257433"/>
              <a:gd name="connsiteY5" fmla="*/ 1115429 h 1157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7433" h="1157742">
                <a:moveTo>
                  <a:pt x="0" y="0"/>
                </a:moveTo>
                <a:lnTo>
                  <a:pt x="1257433" y="0"/>
                </a:lnTo>
                <a:lnTo>
                  <a:pt x="1257433" y="1115429"/>
                </a:lnTo>
                <a:cubicBezTo>
                  <a:pt x="1257433" y="1138798"/>
                  <a:pt x="1238489" y="1157742"/>
                  <a:pt x="1215120" y="1157742"/>
                </a:cubicBezTo>
                <a:lnTo>
                  <a:pt x="42313" y="1157742"/>
                </a:lnTo>
                <a:cubicBezTo>
                  <a:pt x="18944" y="1157742"/>
                  <a:pt x="0" y="1138798"/>
                  <a:pt x="0" y="1115429"/>
                </a:cubicBezTo>
                <a:close/>
              </a:path>
            </a:pathLst>
          </a:custGeom>
        </p:spPr>
      </p:pic>
      <p:sp>
        <p:nvSpPr>
          <p:cNvPr id="28" name="TextBox 27">
            <a:extLst>
              <a:ext uri="{FF2B5EF4-FFF2-40B4-BE49-F238E27FC236}">
                <a16:creationId xmlns:a16="http://schemas.microsoft.com/office/drawing/2014/main" id="{D65E9B42-675E-158C-DAC9-E5D150B5CA2E}"/>
              </a:ext>
            </a:extLst>
          </p:cNvPr>
          <p:cNvSpPr txBox="1"/>
          <p:nvPr/>
        </p:nvSpPr>
        <p:spPr>
          <a:xfrm>
            <a:off x="8115462" y="1865611"/>
            <a:ext cx="1707423" cy="1231106"/>
          </a:xfrm>
          <a:prstGeom prst="rect">
            <a:avLst/>
          </a:prstGeom>
          <a:noFill/>
        </p:spPr>
        <p:txBody>
          <a:bodyPr wrap="square" lIns="0" tIns="0" rIns="0" bIns="0" rtlCol="0" anchor="ctr">
            <a:spAutoFit/>
          </a:bodyPr>
          <a:lstStyle>
            <a:defPPr>
              <a:defRPr lang="en-US"/>
            </a:defPPr>
            <a:lvl1pPr marR="0" lvl="0" indent="0" fontAlgn="auto">
              <a:lnSpc>
                <a:spcPct val="100000"/>
              </a:lnSpc>
              <a:spcBef>
                <a:spcPts val="600"/>
              </a:spcBef>
              <a:spcAft>
                <a:spcPts val="0"/>
              </a:spcAft>
              <a:buClrTx/>
              <a:buSzTx/>
              <a:buFontTx/>
              <a:buNone/>
              <a:tabLst/>
              <a:defRPr kumimoji="0" sz="3600" b="1" i="0" u="none" strike="noStrike" cap="none" spc="0" normalizeH="0" baseline="0">
                <a:ln>
                  <a:noFill/>
                </a:ln>
                <a:gradFill flip="none" rotWithShape="1">
                  <a:gsLst>
                    <a:gs pos="90000">
                      <a:srgbClr val="002C8F"/>
                    </a:gs>
                    <a:gs pos="10000">
                      <a:srgbClr val="0695D1"/>
                    </a:gs>
                  </a:gsLst>
                  <a:path path="circle">
                    <a:fillToRect l="100000" t="100000"/>
                  </a:path>
                  <a:tileRect r="-100000" b="-100000"/>
                </a:gradFill>
                <a:effectLst/>
                <a:uLnTx/>
                <a:uFillTx/>
                <a:latin typeface="Segoe UI Semibold" panose="020B0502040204020203" pitchFamily="34" charset="0"/>
                <a:cs typeface="Segoe UI Semibold" panose="020B0502040204020203" pitchFamily="34" charset="0"/>
              </a:defRPr>
            </a:lvl1pPr>
          </a:lstStyle>
          <a:p>
            <a:pPr marL="0" marR="0" lvl="0" indent="0" algn="l" defTabSz="914400" rtl="0" eaLnBrk="1" fontAlgn="auto" latinLnBrk="0" hangingPunct="1">
              <a:lnSpc>
                <a:spcPct val="100000"/>
              </a:lnSpc>
              <a:spcBef>
                <a:spcPts val="600"/>
              </a:spcBef>
              <a:spcAft>
                <a:spcPts val="0"/>
              </a:spcAft>
              <a:buClr>
                <a:srgbClr val="434343"/>
              </a:buClr>
              <a:buSzPts val="1000"/>
              <a:buFontTx/>
              <a:buNone/>
              <a:tabLst/>
              <a:defRPr/>
            </a:pPr>
            <a:r>
              <a:rPr kumimoji="0" lang="en-US" sz="1000" b="0" i="0" u="none" strike="noStrike" kern="1200" cap="none" spc="0" normalizeH="0" baseline="0" noProof="0" dirty="0">
                <a:ln>
                  <a:noFill/>
                </a:ln>
                <a:solidFill>
                  <a:srgbClr val="000000"/>
                </a:solidFill>
                <a:effectLst/>
                <a:uLnTx/>
                <a:uFillTx/>
                <a:latin typeface="+mn-lt"/>
                <a:ea typeface="+mn-ea"/>
                <a:cs typeface="Segoe UI" panose="020B0502040204020203" pitchFamily="34" charset="0"/>
                <a:sym typeface="Montserrat"/>
              </a:rPr>
              <a:t>Often the hands-on technical expert, this professional is challenged to maintain security, performance, and reliability while adapting to new technologies and managing growing infrastructure complexity.</a:t>
            </a:r>
          </a:p>
        </p:txBody>
      </p:sp>
      <p:sp>
        <p:nvSpPr>
          <p:cNvPr id="29" name="Rectangle 28">
            <a:extLst>
              <a:ext uri="{FF2B5EF4-FFF2-40B4-BE49-F238E27FC236}">
                <a16:creationId xmlns:a16="http://schemas.microsoft.com/office/drawing/2014/main" id="{317316A8-28A3-27BA-C003-064BFA07424C}"/>
              </a:ext>
            </a:extLst>
          </p:cNvPr>
          <p:cNvSpPr/>
          <p:nvPr/>
        </p:nvSpPr>
        <p:spPr>
          <a:xfrm>
            <a:off x="8115462" y="3244504"/>
            <a:ext cx="1822898" cy="26468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l" defTabSz="932742" rtl="0" eaLnBrk="1" fontAlgn="auto" latinLnBrk="0" hangingPunct="1">
              <a:lnSpc>
                <a:spcPct val="100000"/>
              </a:lnSpc>
              <a:spcBef>
                <a:spcPts val="0"/>
              </a:spcBef>
              <a:spcAft>
                <a:spcPts val="200"/>
              </a:spcAft>
              <a:buClr>
                <a:srgbClr val="000000"/>
              </a:buClr>
              <a:buSzPct val="100000"/>
              <a:buFont typeface="Wingdings" panose="05000000000000000000" pitchFamily="2" charset="2"/>
              <a:buNone/>
              <a:tabLst/>
              <a:defRPr/>
            </a:pPr>
            <a:r>
              <a:rPr kumimoji="0" lang="en-US" sz="1000" b="0" i="0" u="none" strike="noStrike" kern="1200" cap="none" spc="0" normalizeH="0" baseline="0" noProof="0">
                <a:ln>
                  <a:noFill/>
                </a:ln>
                <a:solidFill>
                  <a:srgbClr val="0073CC"/>
                </a:solidFill>
                <a:effectLst/>
                <a:uLnTx/>
                <a:uFillTx/>
                <a:latin typeface="+mj-lt"/>
                <a:ea typeface="Calibri" panose="020F0502020204030204" pitchFamily="34" charset="0"/>
                <a:cs typeface="Segoe UI Semibold" panose="020B0702040204020203" pitchFamily="34" charset="0"/>
              </a:rPr>
              <a:t>Professional overview</a:t>
            </a:r>
          </a:p>
          <a:p>
            <a:pPr marL="0" marR="0" lvl="0" indent="0" algn="l" defTabSz="914400" rtl="0" eaLnBrk="1" fontAlgn="auto" latinLnBrk="0" hangingPunct="1">
              <a:lnSpc>
                <a:spcPct val="100000"/>
              </a:lnSpc>
              <a:spcBef>
                <a:spcPts val="0"/>
              </a:spcBef>
              <a:spcAft>
                <a:spcPts val="300"/>
              </a:spcAft>
              <a:buClr>
                <a:srgbClr val="434343"/>
              </a:buClr>
              <a:buSzPts val="1000"/>
              <a:buFontTx/>
              <a:buNone/>
              <a:tabLst/>
              <a:defRPr/>
            </a:pPr>
            <a:r>
              <a:rPr kumimoji="0" lang="en" sz="900" b="1" i="0" u="none" strike="noStrike" kern="1200" cap="none" spc="0" normalizeH="0" baseline="0" noProof="0">
                <a:ln>
                  <a:noFill/>
                </a:ln>
                <a:solidFill>
                  <a:srgbClr val="000000"/>
                </a:solidFill>
                <a:effectLst/>
                <a:uLnTx/>
                <a:uFillTx/>
                <a:latin typeface="+mj-lt"/>
                <a:ea typeface="Calibri" panose="020F0502020204030204" pitchFamily="34" charset="0"/>
                <a:cs typeface="Segoe UI Semibold" panose="020B0702040204020203" pitchFamily="34" charset="0"/>
                <a:sym typeface="Montserrat"/>
              </a:rPr>
              <a:t>Job titles: </a:t>
            </a:r>
            <a:r>
              <a:rPr kumimoji="0" lang="en-US" sz="900" b="0" i="0" u="none" strike="noStrike" kern="1200" cap="none" spc="0" normalizeH="0" baseline="0" noProof="0">
                <a:ln>
                  <a:noFill/>
                </a:ln>
                <a:solidFill>
                  <a:srgbClr val="000000"/>
                </a:solidFill>
                <a:effectLst/>
                <a:uLnTx/>
                <a:uFillTx/>
                <a:ea typeface="Calibri" panose="020F0502020204030204" pitchFamily="34" charset="0"/>
                <a:cs typeface="Segoe UI" panose="020B0502040204020203" pitchFamily="34" charset="0"/>
                <a:sym typeface="Montserrat"/>
              </a:rPr>
              <a:t>Systems Administrator, Network Engineer, Security Analyst, Database Administrator</a:t>
            </a:r>
          </a:p>
          <a:p>
            <a:pPr marL="0" marR="0" lvl="0" indent="0" algn="l" defTabSz="914400" rtl="0" eaLnBrk="1" fontAlgn="auto" latinLnBrk="0" hangingPunct="1">
              <a:lnSpc>
                <a:spcPct val="100000"/>
              </a:lnSpc>
              <a:spcBef>
                <a:spcPts val="0"/>
              </a:spcBef>
              <a:spcAft>
                <a:spcPts val="300"/>
              </a:spcAft>
              <a:buClr>
                <a:srgbClr val="434343"/>
              </a:buClr>
              <a:buSzPts val="1000"/>
              <a:buFontTx/>
              <a:buNone/>
              <a:tabLst/>
              <a:defRPr/>
            </a:pPr>
            <a:r>
              <a:rPr lang="en" sz="900" b="1">
                <a:solidFill>
                  <a:srgbClr val="000000"/>
                </a:solidFill>
                <a:latin typeface="+mj-lt"/>
                <a:ea typeface="Calibri" panose="020F0502020204030204" pitchFamily="34" charset="0"/>
                <a:cs typeface="Segoe UI Semibold" panose="020B0702040204020203" pitchFamily="34" charset="0"/>
                <a:sym typeface="Montserrat"/>
              </a:rPr>
              <a:t>Responsibilities: </a:t>
            </a:r>
            <a:r>
              <a:rPr kumimoji="0" lang="en-US" sz="900" b="0" i="0" u="none" strike="noStrike" kern="1200" cap="none" spc="0" normalizeH="0" baseline="0" noProof="0">
                <a:ln>
                  <a:noFill/>
                </a:ln>
                <a:solidFill>
                  <a:srgbClr val="000000"/>
                </a:solidFill>
                <a:effectLst/>
                <a:uLnTx/>
                <a:uFillTx/>
                <a:ea typeface="Calibri" panose="020F0502020204030204" pitchFamily="34" charset="0"/>
                <a:cs typeface="Segoe UI" panose="020B0502040204020203" pitchFamily="34" charset="0"/>
                <a:sym typeface="Montserrat"/>
              </a:rPr>
              <a:t>System maintenance, security implementation, network management, troubleshooting, performance optimization</a:t>
            </a:r>
          </a:p>
          <a:p>
            <a:pPr marL="0" marR="0" lvl="0" indent="0" algn="l" defTabSz="914400" rtl="0" eaLnBrk="1" fontAlgn="auto" latinLnBrk="0" hangingPunct="1">
              <a:lnSpc>
                <a:spcPct val="100000"/>
              </a:lnSpc>
              <a:spcBef>
                <a:spcPts val="0"/>
              </a:spcBef>
              <a:spcAft>
                <a:spcPts val="300"/>
              </a:spcAft>
              <a:buClr>
                <a:srgbClr val="434343"/>
              </a:buClr>
              <a:buSzPts val="1000"/>
              <a:buFontTx/>
              <a:buNone/>
              <a:tabLst/>
              <a:defRPr/>
            </a:pPr>
            <a:r>
              <a:rPr lang="en" sz="900" b="1">
                <a:solidFill>
                  <a:srgbClr val="000000"/>
                </a:solidFill>
                <a:latin typeface="+mj-lt"/>
                <a:ea typeface="Calibri" panose="020F0502020204030204" pitchFamily="34" charset="0"/>
                <a:cs typeface="Segoe UI Semibold" panose="020B0702040204020203" pitchFamily="34" charset="0"/>
                <a:sym typeface="Montserrat"/>
              </a:rPr>
              <a:t>Priorities: </a:t>
            </a:r>
            <a:r>
              <a:rPr kumimoji="0" lang="en-US" sz="900" b="0" i="0" u="none" strike="noStrike" kern="1200" cap="none" spc="0" normalizeH="0" baseline="0" noProof="0">
                <a:ln>
                  <a:noFill/>
                </a:ln>
                <a:solidFill>
                  <a:srgbClr val="000000"/>
                </a:solidFill>
                <a:effectLst/>
                <a:uLnTx/>
                <a:uFillTx/>
                <a:ea typeface="Calibri" panose="020F0502020204030204" pitchFamily="34" charset="0"/>
                <a:cs typeface="Segoe UI" panose="020B0502040204020203" pitchFamily="34" charset="0"/>
                <a:sym typeface="Montserrat"/>
              </a:rPr>
              <a:t>Ensuring system uptime, streamlining management tasks, implementing security measures, supporting business applications</a:t>
            </a:r>
          </a:p>
          <a:p>
            <a:pPr marL="0" marR="0" lvl="0" indent="0" algn="l" defTabSz="914400" rtl="0" eaLnBrk="1" fontAlgn="auto" latinLnBrk="0" hangingPunct="1">
              <a:lnSpc>
                <a:spcPct val="100000"/>
              </a:lnSpc>
              <a:spcBef>
                <a:spcPts val="0"/>
              </a:spcBef>
              <a:spcAft>
                <a:spcPts val="300"/>
              </a:spcAft>
              <a:buClrTx/>
              <a:buSzPct val="100000"/>
              <a:buFontTx/>
              <a:buNone/>
              <a:tabLst/>
              <a:defRPr/>
            </a:pPr>
            <a:r>
              <a:rPr lang="en" sz="900" b="1">
                <a:solidFill>
                  <a:srgbClr val="000000"/>
                </a:solidFill>
                <a:latin typeface="+mj-lt"/>
                <a:ea typeface="Calibri" panose="020F0502020204030204" pitchFamily="34" charset="0"/>
                <a:cs typeface="Segoe UI Semibold" panose="020B0702040204020203" pitchFamily="34" charset="0"/>
                <a:sym typeface="Montserrat"/>
              </a:rPr>
              <a:t>Pain points: </a:t>
            </a:r>
            <a:r>
              <a:rPr kumimoji="0" lang="en-US" sz="900" b="0" i="0" u="none" strike="noStrike" kern="1200" cap="none" spc="0" normalizeH="0" baseline="0" noProof="0">
                <a:ln>
                  <a:noFill/>
                </a:ln>
                <a:solidFill>
                  <a:srgbClr val="000000"/>
                </a:solidFill>
                <a:effectLst/>
                <a:uLnTx/>
                <a:uFillTx/>
                <a:ea typeface="Calibri" panose="020F0502020204030204" pitchFamily="34" charset="0"/>
                <a:cs typeface="Segoe UI" panose="020B0502040204020203" pitchFamily="34" charset="0"/>
              </a:rPr>
              <a:t>Time-consuming security patching, system performance issues, complex networking challenges, managing distributed endpoints</a:t>
            </a:r>
          </a:p>
        </p:txBody>
      </p:sp>
      <p:sp>
        <p:nvSpPr>
          <p:cNvPr id="30" name="Rectangle 29">
            <a:extLst>
              <a:ext uri="{FF2B5EF4-FFF2-40B4-BE49-F238E27FC236}">
                <a16:creationId xmlns:a16="http://schemas.microsoft.com/office/drawing/2014/main" id="{7C65C911-D0E2-D374-5904-F2C2A46705D3}"/>
              </a:ext>
            </a:extLst>
          </p:cNvPr>
          <p:cNvSpPr/>
          <p:nvPr/>
        </p:nvSpPr>
        <p:spPr>
          <a:xfrm>
            <a:off x="9982201" y="1723160"/>
            <a:ext cx="2028824" cy="19030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l" defTabSz="932742" rtl="0" eaLnBrk="1" fontAlgn="auto" latinLnBrk="0" hangingPunct="1">
              <a:lnSpc>
                <a:spcPct val="100000"/>
              </a:lnSpc>
              <a:spcBef>
                <a:spcPts val="0"/>
              </a:spcBef>
              <a:spcAft>
                <a:spcPts val="200"/>
              </a:spcAft>
              <a:buClr>
                <a:srgbClr val="000000"/>
              </a:buClr>
              <a:buSzPct val="100000"/>
              <a:buFontTx/>
              <a:buNone/>
              <a:tabLst/>
              <a:defRPr/>
            </a:pPr>
            <a:r>
              <a:rPr lang="en-US" sz="900" b="1" dirty="0">
                <a:solidFill>
                  <a:srgbClr val="000000"/>
                </a:solidFill>
                <a:latin typeface="+mj-lt"/>
                <a:ea typeface="Calibri" panose="020F0502020204030204" pitchFamily="34" charset="0"/>
                <a:cs typeface="Segoe UI Semibold" panose="020B0702040204020203" pitchFamily="34" charset="0"/>
              </a:rPr>
              <a:t>Windows Server 2025 benefits aligned to IT implementer goals</a:t>
            </a:r>
          </a:p>
          <a:p>
            <a:pPr marL="0" marR="0" lvl="0" indent="0" algn="l" defTabSz="932742" rtl="0" eaLnBrk="1" fontAlgn="auto" latinLnBrk="0" hangingPunct="1">
              <a:lnSpc>
                <a:spcPct val="100000"/>
              </a:lnSpc>
              <a:spcBef>
                <a:spcPts val="0"/>
              </a:spcBef>
              <a:spcAft>
                <a:spcPts val="200"/>
              </a:spcAft>
              <a:buClr>
                <a:srgbClr val="000000"/>
              </a:buClr>
              <a:buSzPct val="100000"/>
              <a:buFontTx/>
              <a:buNone/>
              <a:tabLst/>
              <a:defRPr/>
            </a:pPr>
            <a:r>
              <a:rPr lang="en-US" sz="900" dirty="0" err="1">
                <a:solidFill>
                  <a:srgbClr val="000000"/>
                </a:solidFill>
                <a:cs typeface="Segoe UI" panose="020B0502040204020203" pitchFamily="34" charset="0"/>
              </a:rPr>
              <a:t>Rebootless</a:t>
            </a:r>
            <a:r>
              <a:rPr lang="en-US" sz="900" dirty="0">
                <a:solidFill>
                  <a:srgbClr val="000000"/>
                </a:solidFill>
                <a:cs typeface="Segoe UI" panose="020B0502040204020203" pitchFamily="34" charset="0"/>
              </a:rPr>
              <a:t> security updates for improved uptime*</a:t>
            </a:r>
          </a:p>
          <a:p>
            <a:pPr marL="171450" lvl="0" indent="-114300" defTabSz="932742">
              <a:spcAft>
                <a:spcPts val="200"/>
              </a:spcAft>
              <a:buClr>
                <a:srgbClr val="000000"/>
              </a:buClr>
              <a:buSzPct val="100000"/>
              <a:buFont typeface="Arial" panose="020B0604020202020204" pitchFamily="34" charset="0"/>
              <a:buChar char="•"/>
              <a:defRPr/>
            </a:pPr>
            <a:r>
              <a:rPr lang="en-US" sz="900" dirty="0">
                <a:solidFill>
                  <a:srgbClr val="000000"/>
                </a:solidFill>
                <a:cs typeface="Segoe UI" panose="020B0502040204020203" pitchFamily="34" charset="0"/>
              </a:rPr>
              <a:t>Simplified Windows Server management for physical or virtual machines, on-premises or in the cloud</a:t>
            </a:r>
          </a:p>
          <a:p>
            <a:pPr marL="171450" lvl="0" indent="-114300" defTabSz="932742">
              <a:spcAft>
                <a:spcPts val="200"/>
              </a:spcAft>
              <a:buClr>
                <a:srgbClr val="000000"/>
              </a:buClr>
              <a:buSzPct val="100000"/>
              <a:buFont typeface="Arial" panose="020B0604020202020204" pitchFamily="34" charset="0"/>
              <a:buChar char="•"/>
              <a:defRPr/>
            </a:pPr>
            <a:r>
              <a:rPr lang="en-US" sz="900" dirty="0">
                <a:solidFill>
                  <a:srgbClr val="000000"/>
                </a:solidFill>
                <a:cs typeface="Segoe UI" panose="020B0502040204020203" pitchFamily="34" charset="0"/>
              </a:rPr>
              <a:t>Enhanced virtual machine reliability, security, and management</a:t>
            </a:r>
          </a:p>
          <a:p>
            <a:pPr marL="171450" lvl="0" indent="-114300" defTabSz="932742">
              <a:spcAft>
                <a:spcPts val="200"/>
              </a:spcAft>
              <a:buClr>
                <a:srgbClr val="000000"/>
              </a:buClr>
              <a:buSzPct val="100000"/>
              <a:buFont typeface="Arial" panose="020B0604020202020204" pitchFamily="34" charset="0"/>
              <a:buChar char="•"/>
              <a:defRPr/>
            </a:pPr>
            <a:r>
              <a:rPr lang="en-US" sz="900" dirty="0">
                <a:solidFill>
                  <a:srgbClr val="000000"/>
                </a:solidFill>
                <a:cs typeface="Segoe UI" panose="020B0502040204020203" pitchFamily="34" charset="0"/>
              </a:rPr>
              <a:t>Reduced Windows container image size for faster download times and better app compatibility</a:t>
            </a:r>
            <a:endParaRPr kumimoji="0" lang="en-US" sz="900" b="1" i="0" u="none" strike="noStrike" kern="1200" cap="none" spc="0" normalizeH="0" baseline="0" noProof="0" dirty="0">
              <a:ln>
                <a:noFill/>
              </a:ln>
              <a:solidFill>
                <a:srgbClr val="000000"/>
              </a:solidFill>
              <a:effectLst/>
              <a:uLnTx/>
              <a:uFillTx/>
              <a:ea typeface="Calibri" panose="020F0502020204030204" pitchFamily="34" charset="0"/>
              <a:cs typeface="Segoe UI Semibold" panose="020B0702040204020203" pitchFamily="34" charset="0"/>
            </a:endParaRPr>
          </a:p>
        </p:txBody>
      </p:sp>
      <p:grpSp>
        <p:nvGrpSpPr>
          <p:cNvPr id="51" name="Group 50" descr="A doughnut chart with 90 percentage">
            <a:extLst>
              <a:ext uri="{FF2B5EF4-FFF2-40B4-BE49-F238E27FC236}">
                <a16:creationId xmlns:a16="http://schemas.microsoft.com/office/drawing/2014/main" id="{554B9D1B-7E01-0D28-7B04-0A73F24F264E}"/>
              </a:ext>
            </a:extLst>
          </p:cNvPr>
          <p:cNvGrpSpPr/>
          <p:nvPr/>
        </p:nvGrpSpPr>
        <p:grpSpPr>
          <a:xfrm>
            <a:off x="9653742" y="3659567"/>
            <a:ext cx="1303021" cy="806369"/>
            <a:chOff x="7946935" y="4452018"/>
            <a:chExt cx="1303021" cy="806369"/>
          </a:xfrm>
        </p:grpSpPr>
        <p:graphicFrame>
          <p:nvGraphicFramePr>
            <p:cNvPr id="49" name="Chart 48">
              <a:extLst>
                <a:ext uri="{FF2B5EF4-FFF2-40B4-BE49-F238E27FC236}">
                  <a16:creationId xmlns:a16="http://schemas.microsoft.com/office/drawing/2014/main" id="{EB02900C-0EBE-CABC-25EE-227A4A99374C}"/>
                </a:ext>
              </a:extLst>
            </p:cNvPr>
            <p:cNvGraphicFramePr/>
            <p:nvPr>
              <p:extLst>
                <p:ext uri="{D42A27DB-BD31-4B8C-83A1-F6EECF244321}">
                  <p14:modId xmlns:p14="http://schemas.microsoft.com/office/powerpoint/2010/main" val="2726361750"/>
                </p:ext>
              </p:extLst>
            </p:nvPr>
          </p:nvGraphicFramePr>
          <p:xfrm>
            <a:off x="7946935" y="4452018"/>
            <a:ext cx="1303021" cy="806369"/>
          </p:xfrm>
          <a:graphic>
            <a:graphicData uri="http://schemas.openxmlformats.org/drawingml/2006/chart">
              <c:chart xmlns:c="http://schemas.openxmlformats.org/drawingml/2006/chart" xmlns:r="http://schemas.openxmlformats.org/officeDocument/2006/relationships" r:id="rId9"/>
            </a:graphicData>
          </a:graphic>
        </p:graphicFrame>
        <p:sp>
          <p:nvSpPr>
            <p:cNvPr id="50" name="Oval 49">
              <a:extLst>
                <a:ext uri="{FF2B5EF4-FFF2-40B4-BE49-F238E27FC236}">
                  <a16:creationId xmlns:a16="http://schemas.microsoft.com/office/drawing/2014/main" id="{6BE4BFE3-3F31-4FF3-891D-CB65711EF5B6}"/>
                </a:ext>
              </a:extLst>
            </p:cNvPr>
            <p:cNvSpPr>
              <a:spLocks/>
            </p:cNvSpPr>
            <p:nvPr/>
          </p:nvSpPr>
          <p:spPr>
            <a:xfrm>
              <a:off x="8425476" y="4682234"/>
              <a:ext cx="345938" cy="345936"/>
            </a:xfrm>
            <a:prstGeom prst="ellipse">
              <a:avLst/>
            </a:prstGeom>
            <a:solidFill>
              <a:schemeClr val="bg1">
                <a:alpha val="78000"/>
              </a:schemeClr>
            </a:solidFill>
            <a:ln w="12700" cap="flat" cmpd="sng" algn="ctr">
              <a:solidFill>
                <a:schemeClr val="bg1"/>
              </a:solidFill>
              <a:prstDash val="solid"/>
              <a:miter lim="800000"/>
            </a:ln>
            <a:effectLst>
              <a:outerShdw blurRad="381000" dist="114300" dir="3600000" sx="89000" sy="89000" algn="ctr" rotWithShape="0">
                <a:schemeClr val="accent6">
                  <a:lumMod val="75000"/>
                  <a:alpha val="31000"/>
                </a:schemeClr>
              </a:outerShdw>
            </a:effectLst>
          </p:spPr>
          <p:txBody>
            <a:bodyPr wrap="none" lIns="0" tIns="0" rIns="0" bIns="0" rtlCol="0" anchor="ctr">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914400">
                <a:defRPr/>
              </a:pPr>
              <a:r>
                <a:rPr lang="en-IN" sz="1600" b="1">
                  <a:solidFill>
                    <a:schemeClr val="tx1"/>
                  </a:solidFill>
                  <a:latin typeface="+mj-lt"/>
                  <a:cs typeface="Segoe Sans Display Semibold" pitchFamily="2" charset="0"/>
                </a:rPr>
                <a:t>90</a:t>
              </a:r>
              <a:r>
                <a:rPr lang="en-IN" sz="900" b="1">
                  <a:solidFill>
                    <a:schemeClr val="tx1"/>
                  </a:solidFill>
                  <a:latin typeface="+mj-lt"/>
                  <a:cs typeface="Segoe Sans Display Semibold" pitchFamily="2" charset="0"/>
                </a:rPr>
                <a:t>%</a:t>
              </a:r>
              <a:endParaRPr lang="en-IN" sz="1600" b="1">
                <a:solidFill>
                  <a:schemeClr val="tx1"/>
                </a:solidFill>
                <a:latin typeface="+mj-lt"/>
                <a:cs typeface="Segoe Sans Display Semibold" pitchFamily="2" charset="0"/>
              </a:endParaRPr>
            </a:p>
          </p:txBody>
        </p:sp>
      </p:grpSp>
      <p:sp>
        <p:nvSpPr>
          <p:cNvPr id="33" name="TextBox 32">
            <a:extLst>
              <a:ext uri="{FF2B5EF4-FFF2-40B4-BE49-F238E27FC236}">
                <a16:creationId xmlns:a16="http://schemas.microsoft.com/office/drawing/2014/main" id="{140F24BA-9545-ED38-F92F-4DEB6DA8D37F}"/>
              </a:ext>
            </a:extLst>
          </p:cNvPr>
          <p:cNvSpPr txBox="1">
            <a:spLocks/>
          </p:cNvSpPr>
          <p:nvPr/>
        </p:nvSpPr>
        <p:spPr>
          <a:xfrm>
            <a:off x="10655322" y="3680337"/>
            <a:ext cx="1260858" cy="692497"/>
          </a:xfrm>
          <a:prstGeom prst="rect">
            <a:avLst/>
          </a:prstGeom>
          <a:noFill/>
        </p:spPr>
        <p:txBody>
          <a:bodyPr wrap="square" lIns="0" tIns="0" rIns="0" bIns="0">
            <a:spAutoFit/>
          </a:bodyPr>
          <a:lstStyle/>
          <a:p>
            <a:pPr>
              <a:spcAft>
                <a:spcPts val="400"/>
              </a:spcAft>
            </a:pPr>
            <a:r>
              <a:rPr lang="en-US" sz="900"/>
              <a:t>of enterprises depend on Hybrid Cloud deployments</a:t>
            </a:r>
            <a:r>
              <a:rPr lang="en-US" sz="900" baseline="30000"/>
              <a:t>3​</a:t>
            </a:r>
            <a:r>
              <a:rPr lang="en-US" sz="900"/>
              <a:t>, while </a:t>
            </a:r>
            <a:r>
              <a:rPr lang="en-US" sz="900" b="1">
                <a:latin typeface="+mj-lt"/>
              </a:rPr>
              <a:t>80%</a:t>
            </a:r>
            <a:r>
              <a:rPr lang="en-US" sz="900">
                <a:latin typeface="+mj-lt"/>
              </a:rPr>
              <a:t> </a:t>
            </a:r>
            <a:r>
              <a:rPr lang="en-US" sz="900"/>
              <a:t>of active virtual machines live on-prem</a:t>
            </a:r>
            <a:r>
              <a:rPr lang="en-US" sz="900" baseline="30000"/>
              <a:t>4</a:t>
            </a:r>
            <a:endParaRPr lang="en-US" sz="700" baseline="30000">
              <a:cs typeface="Segoe UI" panose="020B0502040204020203" pitchFamily="34" charset="0"/>
            </a:endParaRPr>
          </a:p>
        </p:txBody>
      </p:sp>
      <p:sp>
        <p:nvSpPr>
          <p:cNvPr id="31" name="Rectangle 30">
            <a:extLst>
              <a:ext uri="{FF2B5EF4-FFF2-40B4-BE49-F238E27FC236}">
                <a16:creationId xmlns:a16="http://schemas.microsoft.com/office/drawing/2014/main" id="{3972292B-2658-2817-9789-2AEB93DCBE88}"/>
              </a:ext>
            </a:extLst>
          </p:cNvPr>
          <p:cNvSpPr/>
          <p:nvPr/>
        </p:nvSpPr>
        <p:spPr>
          <a:xfrm>
            <a:off x="9982201" y="4426926"/>
            <a:ext cx="1943007" cy="14106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l" defTabSz="932742" rtl="0" eaLnBrk="1" fontAlgn="auto" latinLnBrk="0" hangingPunct="1">
              <a:lnSpc>
                <a:spcPct val="100000"/>
              </a:lnSpc>
              <a:spcBef>
                <a:spcPts val="0"/>
              </a:spcBef>
              <a:spcAft>
                <a:spcPts val="200"/>
              </a:spcAft>
              <a:buClr>
                <a:srgbClr val="000000"/>
              </a:buClr>
              <a:buSzPct val="100000"/>
              <a:buFontTx/>
              <a:buNone/>
              <a:tabLst/>
              <a:defRPr/>
            </a:pPr>
            <a:r>
              <a:rPr lang="en-US" sz="900" b="1">
                <a:solidFill>
                  <a:srgbClr val="000000"/>
                </a:solidFill>
                <a:latin typeface="+mj-lt"/>
                <a:ea typeface="Calibri" panose="020F0502020204030204" pitchFamily="34" charset="0"/>
                <a:cs typeface="Segoe UI Semibold" panose="020B0702040204020203" pitchFamily="34" charset="0"/>
              </a:rPr>
              <a:t>Role-based messaging</a:t>
            </a:r>
          </a:p>
          <a:p>
            <a:pPr marL="0" marR="0" lvl="0" indent="0" algn="l" defTabSz="914400" rtl="0" eaLnBrk="1" fontAlgn="auto" latinLnBrk="0" hangingPunct="1">
              <a:lnSpc>
                <a:spcPct val="100000"/>
              </a:lnSpc>
              <a:spcBef>
                <a:spcPts val="0"/>
              </a:spcBef>
              <a:spcAft>
                <a:spcPts val="0"/>
              </a:spcAft>
              <a:buClr>
                <a:srgbClr val="434343"/>
              </a:buClr>
              <a:buSzPts val="1000"/>
              <a:buFontTx/>
              <a:buNone/>
              <a:tabLst/>
              <a:defRPr/>
            </a:pPr>
            <a:r>
              <a:rPr lang="en-US" sz="900">
                <a:solidFill>
                  <a:srgbClr val="000000"/>
                </a:solidFill>
                <a:cs typeface="Segoe UI" panose="020B0502040204020203" pitchFamily="34" charset="0"/>
                <a:sym typeface="Montserrat"/>
              </a:rPr>
              <a:t>Windows Server 2025 delivers </a:t>
            </a:r>
            <a:br>
              <a:rPr lang="en-US" sz="900">
                <a:solidFill>
                  <a:srgbClr val="000000"/>
                </a:solidFill>
                <a:cs typeface="Segoe UI" panose="020B0502040204020203" pitchFamily="34" charset="0"/>
                <a:sym typeface="Montserrat"/>
              </a:rPr>
            </a:br>
            <a:r>
              <a:rPr lang="en-US" sz="900">
                <a:solidFill>
                  <a:srgbClr val="000000"/>
                </a:solidFill>
                <a:cs typeface="Segoe UI" panose="020B0502040204020203" pitchFamily="34" charset="0"/>
                <a:sym typeface="Montserrat"/>
              </a:rPr>
              <a:t>high-quality, easy-to-deploy solutions that simplify daily operations. Advanced security, streamlined management, and performance enhancements enable IT pros to efficiently support critical applications and drive innovation while optimizing resources and saving time. </a:t>
            </a:r>
          </a:p>
        </p:txBody>
      </p:sp>
      <p:sp>
        <p:nvSpPr>
          <p:cNvPr id="156" name="TextBox 155">
            <a:extLst>
              <a:ext uri="{FF2B5EF4-FFF2-40B4-BE49-F238E27FC236}">
                <a16:creationId xmlns:a16="http://schemas.microsoft.com/office/drawing/2014/main" id="{F33A159E-CFA4-733E-4DC0-901105D581EF}"/>
              </a:ext>
            </a:extLst>
          </p:cNvPr>
          <p:cNvSpPr txBox="1"/>
          <p:nvPr/>
        </p:nvSpPr>
        <p:spPr>
          <a:xfrm>
            <a:off x="300074" y="6335713"/>
            <a:ext cx="4771698" cy="276999"/>
          </a:xfrm>
          <a:prstGeom prst="rect">
            <a:avLst/>
          </a:prstGeom>
          <a:noFill/>
        </p:spPr>
        <p:txBody>
          <a:bodyPr wrap="square" lIns="0" tIns="0" rIns="0" bIns="0" numCol="1" anchor="b">
            <a:spAutoFit/>
          </a:bodyPr>
          <a:lstStyle/>
          <a:p>
            <a:pPr marR="0" lvl="0" algn="l" defTabSz="914400" rtl="0" eaLnBrk="1" fontAlgn="auto" latinLnBrk="0" hangingPunct="1">
              <a:lnSpc>
                <a:spcPct val="100000"/>
              </a:lnSpc>
              <a:spcBef>
                <a:spcPts val="0"/>
              </a:spcBef>
              <a:spcAft>
                <a:spcPts val="0"/>
              </a:spcAft>
              <a:buClrTx/>
              <a:buSzTx/>
              <a:tabLst/>
              <a:defRPr/>
            </a:pPr>
            <a:r>
              <a:rPr kumimoji="0" lang="en-US" sz="600" b="0" i="0" u="none" strike="noStrike" kern="1200" cap="none" spc="0" normalizeH="0" baseline="0" noProof="0" dirty="0">
                <a:ln>
                  <a:noFill/>
                </a:ln>
                <a:solidFill>
                  <a:schemeClr val="bg1"/>
                </a:solidFill>
                <a:effectLst/>
                <a:uLnTx/>
                <a:uFillTx/>
                <a:latin typeface="Segoe UI"/>
                <a:ea typeface="+mn-ea"/>
                <a:cs typeface="+mn-cs"/>
              </a:rPr>
              <a:t>1. US Chamber of Commerce, The Biggest Challenges Facing Small Businesses Right Now, July 2023.Windows 11 Survey Report. Techaisle, February 2022. Windows 11 results are in comparison with Windows 10 devices.</a:t>
            </a:r>
          </a:p>
          <a:p>
            <a:pPr marR="0" lvl="0" algn="l" defTabSz="914400" rtl="0" eaLnBrk="1" fontAlgn="auto" latinLnBrk="0" hangingPunct="1">
              <a:lnSpc>
                <a:spcPct val="100000"/>
              </a:lnSpc>
              <a:spcBef>
                <a:spcPts val="0"/>
              </a:spcBef>
              <a:spcAft>
                <a:spcPts val="0"/>
              </a:spcAft>
              <a:buClrTx/>
              <a:buSzTx/>
              <a:tabLst/>
              <a:defRPr/>
            </a:pPr>
            <a:r>
              <a:rPr lang="en-US" sz="600" dirty="0">
                <a:solidFill>
                  <a:schemeClr val="bg1"/>
                </a:solidFill>
                <a:latin typeface="Segoe UI"/>
              </a:rPr>
              <a:t>2. </a:t>
            </a:r>
            <a:r>
              <a:rPr kumimoji="0" lang="en-US" sz="600" b="0" i="0" u="none" strike="noStrike" kern="1200" cap="none" spc="0" normalizeH="0" baseline="0" noProof="0" dirty="0">
                <a:ln>
                  <a:noFill/>
                </a:ln>
                <a:solidFill>
                  <a:schemeClr val="bg1"/>
                </a:solidFill>
                <a:effectLst/>
                <a:uLnTx/>
                <a:uFillTx/>
                <a:latin typeface="Segoe UI"/>
                <a:ea typeface="+mn-ea"/>
                <a:cs typeface="+mn-cs"/>
              </a:rPr>
              <a:t>SMBs Turn to AI, Supply Chain Diversification, and New Trade Corridors to Grow Across Borders Despite Headwinds, June 2024.</a:t>
            </a:r>
          </a:p>
        </p:txBody>
      </p:sp>
      <p:sp>
        <p:nvSpPr>
          <p:cNvPr id="14" name="TextBox 13">
            <a:extLst>
              <a:ext uri="{FF2B5EF4-FFF2-40B4-BE49-F238E27FC236}">
                <a16:creationId xmlns:a16="http://schemas.microsoft.com/office/drawing/2014/main" id="{6CE219FE-EF5F-3EF4-FC57-BEFF196C1C7E}"/>
              </a:ext>
            </a:extLst>
          </p:cNvPr>
          <p:cNvSpPr txBox="1"/>
          <p:nvPr/>
        </p:nvSpPr>
        <p:spPr>
          <a:xfrm>
            <a:off x="5471386" y="6335713"/>
            <a:ext cx="5554754" cy="276999"/>
          </a:xfrm>
          <a:prstGeom prst="rect">
            <a:avLst/>
          </a:prstGeom>
          <a:noFill/>
        </p:spPr>
        <p:txBody>
          <a:bodyPr wrap="square" lIns="0" tIns="0" rIns="0" bIns="0" numCol="1" anchor="b">
            <a:spAutoFit/>
          </a:bodyPr>
          <a:lstStyle/>
          <a:p>
            <a:pPr marR="0" lvl="0" algn="l" defTabSz="914400" rtl="0" eaLnBrk="1" fontAlgn="auto" latinLnBrk="0" hangingPunct="1">
              <a:lnSpc>
                <a:spcPct val="100000"/>
              </a:lnSpc>
              <a:spcBef>
                <a:spcPts val="0"/>
              </a:spcBef>
              <a:spcAft>
                <a:spcPts val="0"/>
              </a:spcAft>
              <a:buClrTx/>
              <a:buSzTx/>
              <a:tabLst/>
              <a:defRPr/>
            </a:pPr>
            <a:r>
              <a:rPr kumimoji="0" lang="en-US" sz="600" b="0" i="0" u="none" strike="noStrike" kern="1200" cap="none" spc="0" normalizeH="0" baseline="0" noProof="0">
                <a:ln>
                  <a:noFill/>
                </a:ln>
                <a:solidFill>
                  <a:schemeClr val="bg1"/>
                </a:solidFill>
                <a:effectLst/>
                <a:uLnTx/>
                <a:uFillTx/>
                <a:latin typeface="Segoe UI"/>
                <a:ea typeface="+mn-ea"/>
                <a:cs typeface="+mn-cs"/>
              </a:rPr>
              <a:t>3. Source: Private cloud investment boosting hybrid cloud push​</a:t>
            </a:r>
          </a:p>
          <a:p>
            <a:pPr marR="0" lvl="0" algn="l" defTabSz="914400" rtl="0" eaLnBrk="1" fontAlgn="auto" latinLnBrk="0" hangingPunct="1">
              <a:lnSpc>
                <a:spcPct val="100000"/>
              </a:lnSpc>
              <a:spcBef>
                <a:spcPts val="0"/>
              </a:spcBef>
              <a:spcAft>
                <a:spcPts val="0"/>
              </a:spcAft>
              <a:buClrTx/>
              <a:buSzTx/>
              <a:tabLst/>
              <a:defRPr/>
            </a:pPr>
            <a:r>
              <a:rPr kumimoji="0" lang="en-US" sz="600" b="0" i="0" u="none" strike="noStrike" kern="1200" cap="none" spc="0" normalizeH="0" baseline="0" noProof="0">
                <a:ln>
                  <a:noFill/>
                </a:ln>
                <a:solidFill>
                  <a:schemeClr val="bg1"/>
                </a:solidFill>
                <a:effectLst/>
                <a:uLnTx/>
                <a:uFillTx/>
                <a:latin typeface="Segoe UI"/>
                <a:ea typeface="+mn-ea"/>
                <a:cs typeface="+mn-cs"/>
              </a:rPr>
              <a:t>4. Cloud Computing Trends: 2020 State of the Cloud Report | Flexera Blog</a:t>
            </a:r>
          </a:p>
          <a:p>
            <a:pPr marR="0" lvl="0" algn="l" defTabSz="914400" rtl="0" eaLnBrk="1" fontAlgn="auto" latinLnBrk="0" hangingPunct="1">
              <a:lnSpc>
                <a:spcPct val="100000"/>
              </a:lnSpc>
              <a:spcBef>
                <a:spcPts val="0"/>
              </a:spcBef>
              <a:spcAft>
                <a:spcPts val="0"/>
              </a:spcAft>
              <a:buClrTx/>
              <a:buSzTx/>
              <a:tabLst/>
              <a:defRPr/>
            </a:pPr>
            <a:r>
              <a:rPr kumimoji="0" lang="en-US" sz="600" b="0" i="0" u="none" strike="noStrike" kern="1200" cap="none" spc="0" normalizeH="0" baseline="0" noProof="0">
                <a:ln>
                  <a:noFill/>
                </a:ln>
                <a:solidFill>
                  <a:schemeClr val="bg1"/>
                </a:solidFill>
                <a:effectLst/>
                <a:uLnTx/>
                <a:uFillTx/>
                <a:latin typeface="Segoe UI"/>
                <a:ea typeface="+mn-ea"/>
                <a:cs typeface="+mn-cs"/>
              </a:rPr>
              <a:t>*Add-on service available for Azure Arc-enabled servers</a:t>
            </a:r>
          </a:p>
        </p:txBody>
      </p:sp>
    </p:spTree>
    <p:extLst>
      <p:ext uri="{BB962C8B-B14F-4D97-AF65-F5344CB8AC3E}">
        <p14:creationId xmlns:p14="http://schemas.microsoft.com/office/powerpoint/2010/main" val="3565916946"/>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Microsoft 365 Template Light">
  <a:themeElements>
    <a:clrScheme name="Custom 3">
      <a:dk1>
        <a:srgbClr val="091F2C"/>
      </a:dk1>
      <a:lt1>
        <a:srgbClr val="FFF8F3"/>
      </a:lt1>
      <a:dk2>
        <a:srgbClr val="091F2C"/>
      </a:dk2>
      <a:lt2>
        <a:srgbClr val="E8E6DF"/>
      </a:lt2>
      <a:accent1>
        <a:srgbClr val="225B62"/>
      </a:accent1>
      <a:accent2>
        <a:srgbClr val="2A446F"/>
      </a:accent2>
      <a:accent3>
        <a:srgbClr val="702573"/>
      </a:accent3>
      <a:accent4>
        <a:srgbClr val="FFA38B"/>
      </a:accent4>
      <a:accent5>
        <a:srgbClr val="8DE971"/>
      </a:accent5>
      <a:accent6>
        <a:srgbClr val="FFE399"/>
      </a:accent6>
      <a:hlink>
        <a:srgbClr val="0078D4"/>
      </a:hlink>
      <a:folHlink>
        <a:srgbClr val="0078D4"/>
      </a:folHlink>
    </a:clrScheme>
    <a:fontScheme name="Microsoft 365">
      <a:majorFont>
        <a:latin typeface="Segoe Sans Display"/>
        <a:ea typeface=""/>
        <a:cs typeface=""/>
      </a:majorFont>
      <a:minorFont>
        <a:latin typeface="Segoe Sans Display"/>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Lst>
  <a:extLst>
    <a:ext uri="{05A4C25C-085E-4340-85A3-A5531E510DB2}">
      <thm15:themeFamily xmlns:thm15="http://schemas.microsoft.com/office/thememl/2012/main" name="Microsoft365_template_v09.potx" id="{B82214A9-21D3-41B7-9840-190BF918AD7D}" vid="{EDB60C7D-238C-45E6-878C-CB51F099DC09}"/>
    </a:ext>
  </a:extLst>
</a:theme>
</file>

<file path=ppt/theme/theme2.xml><?xml version="1.0" encoding="utf-8"?>
<a:theme xmlns:a="http://schemas.openxmlformats.org/drawingml/2006/main" name="White Template">
  <a:themeElements>
    <a:clrScheme name="TS_20_Blue on White">
      <a:dk1>
        <a:srgbClr val="000000"/>
      </a:dk1>
      <a:lt1>
        <a:srgbClr val="FFFFFF"/>
      </a:lt1>
      <a:dk2>
        <a:srgbClr val="243A5E"/>
      </a:dk2>
      <a:lt2>
        <a:srgbClr val="E6E6E6"/>
      </a:lt2>
      <a:accent1>
        <a:srgbClr val="0078D4"/>
      </a:accent1>
      <a:accent2>
        <a:srgbClr val="243A5E"/>
      </a:accent2>
      <a:accent3>
        <a:srgbClr val="50E6FF"/>
      </a:accent3>
      <a:accent4>
        <a:srgbClr val="008575"/>
      </a:accent4>
      <a:accent5>
        <a:srgbClr val="274B47"/>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Microsoft_brand_template_blue.potx" id="{480B23C3-38C8-4962-83A2-3297C539F5A5}" vid="{4711DFBC-8085-446F-AC17-C262437718B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Custom 3">
    <a:dk1>
      <a:srgbClr val="091F2C"/>
    </a:dk1>
    <a:lt1>
      <a:srgbClr val="FFF8F3"/>
    </a:lt1>
    <a:dk2>
      <a:srgbClr val="091F2C"/>
    </a:dk2>
    <a:lt2>
      <a:srgbClr val="E8E6DF"/>
    </a:lt2>
    <a:accent1>
      <a:srgbClr val="225B62"/>
    </a:accent1>
    <a:accent2>
      <a:srgbClr val="2A446F"/>
    </a:accent2>
    <a:accent3>
      <a:srgbClr val="702573"/>
    </a:accent3>
    <a:accent4>
      <a:srgbClr val="FFA38B"/>
    </a:accent4>
    <a:accent5>
      <a:srgbClr val="8DE971"/>
    </a:accent5>
    <a:accent6>
      <a:srgbClr val="FFE399"/>
    </a:accent6>
    <a:hlink>
      <a:srgbClr val="0078D4"/>
    </a:hlink>
    <a:folHlink>
      <a:srgbClr val="0078D4"/>
    </a:folHlink>
  </a:clrScheme>
  <a:fontScheme name="Custom 6">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Custom 3">
    <a:dk1>
      <a:srgbClr val="091F2C"/>
    </a:dk1>
    <a:lt1>
      <a:srgbClr val="FFF8F3"/>
    </a:lt1>
    <a:dk2>
      <a:srgbClr val="091F2C"/>
    </a:dk2>
    <a:lt2>
      <a:srgbClr val="E8E6DF"/>
    </a:lt2>
    <a:accent1>
      <a:srgbClr val="225B62"/>
    </a:accent1>
    <a:accent2>
      <a:srgbClr val="2A446F"/>
    </a:accent2>
    <a:accent3>
      <a:srgbClr val="702573"/>
    </a:accent3>
    <a:accent4>
      <a:srgbClr val="FFA38B"/>
    </a:accent4>
    <a:accent5>
      <a:srgbClr val="8DE971"/>
    </a:accent5>
    <a:accent6>
      <a:srgbClr val="FFE399"/>
    </a:accent6>
    <a:hlink>
      <a:srgbClr val="0078D4"/>
    </a:hlink>
    <a:folHlink>
      <a:srgbClr val="0078D4"/>
    </a:folHlink>
  </a:clrScheme>
  <a:fontScheme name="Custom 6">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Custom 3">
    <a:dk1>
      <a:srgbClr val="091F2C"/>
    </a:dk1>
    <a:lt1>
      <a:srgbClr val="FFF8F3"/>
    </a:lt1>
    <a:dk2>
      <a:srgbClr val="091F2C"/>
    </a:dk2>
    <a:lt2>
      <a:srgbClr val="E8E6DF"/>
    </a:lt2>
    <a:accent1>
      <a:srgbClr val="225B62"/>
    </a:accent1>
    <a:accent2>
      <a:srgbClr val="2A446F"/>
    </a:accent2>
    <a:accent3>
      <a:srgbClr val="702573"/>
    </a:accent3>
    <a:accent4>
      <a:srgbClr val="FFA38B"/>
    </a:accent4>
    <a:accent5>
      <a:srgbClr val="8DE971"/>
    </a:accent5>
    <a:accent6>
      <a:srgbClr val="FFE399"/>
    </a:accent6>
    <a:hlink>
      <a:srgbClr val="0078D4"/>
    </a:hlink>
    <a:folHlink>
      <a:srgbClr val="0078D4"/>
    </a:folHlink>
  </a:clrScheme>
  <a:fontScheme name="Custom 6">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230e9df3-be65-4c73-a93b-d1236ebd677e" xsi:nil="true"/>
    <lcf76f155ced4ddcb4097134ff3c332f xmlns="e65fe6fb-d9aa-4632-811d-7304d1ca0958">
      <Terms xmlns="http://schemas.microsoft.com/office/infopath/2007/PartnerControls"/>
    </lcf76f155ced4ddcb4097134ff3c332f>
    <Thumbnail xmlns="e65fe6fb-d9aa-4632-811d-7304d1ca0958" xsi:nil="true"/>
    <Notes xmlns="e65fe6fb-d9aa-4632-811d-7304d1ca0958" xsi:nil="true"/>
    <SharedWithUsers xmlns="534416d7-04fa-4c21-920a-30277589a68e">
      <UserInfo>
        <DisplayName/>
        <AccountId xsi:nil="true"/>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E4CCBDE7341F342B3C6E2E3F6DF8451" ma:contentTypeVersion="23" ma:contentTypeDescription="Create a new document." ma:contentTypeScope="" ma:versionID="362bb73d9bf843a1448bfcdfba22f01b">
  <xsd:schema xmlns:xsd="http://www.w3.org/2001/XMLSchema" xmlns:xs="http://www.w3.org/2001/XMLSchema" xmlns:p="http://schemas.microsoft.com/office/2006/metadata/properties" xmlns:ns1="http://schemas.microsoft.com/sharepoint/v3" xmlns:ns2="e65fe6fb-d9aa-4632-811d-7304d1ca0958" xmlns:ns3="534416d7-04fa-4c21-920a-30277589a68e" xmlns:ns4="230e9df3-be65-4c73-a93b-d1236ebd677e" targetNamespace="http://schemas.microsoft.com/office/2006/metadata/properties" ma:root="true" ma:fieldsID="a0e8089f99cead61cba6076fc110025b" ns1:_="" ns2:_="" ns3:_="" ns4:_="">
    <xsd:import namespace="http://schemas.microsoft.com/sharepoint/v3"/>
    <xsd:import namespace="e65fe6fb-d9aa-4632-811d-7304d1ca0958"/>
    <xsd:import namespace="534416d7-04fa-4c21-920a-30277589a68e"/>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4:TaxCatchAll" minOccurs="0"/>
                <xsd:element ref="ns2:MediaServiceGenerationTime" minOccurs="0"/>
                <xsd:element ref="ns2:MediaServiceEventHashCode" minOccurs="0"/>
                <xsd:element ref="ns2:MediaServiceOCR" minOccurs="0"/>
                <xsd:element ref="ns2:Notes" minOccurs="0"/>
                <xsd:element ref="ns2:Thumbnail" minOccurs="0"/>
                <xsd:element ref="ns1:_ip_UnifiedCompliancePolicyProperties" minOccurs="0"/>
                <xsd:element ref="ns1:_ip_UnifiedCompliancePolicyUIAction" minOccurs="0"/>
                <xsd:element ref="ns2:MediaServiceSearchProperties" minOccurs="0"/>
                <xsd:element ref="ns2:MediaServiceDocTags" minOccurs="0"/>
                <xsd:element ref="ns2:MediaServiceObjectDetectorVersions" minOccurs="0"/>
                <xsd:element ref="ns2:MediaServiceSystemTag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65fe6fb-d9aa-4632-811d-7304d1ca095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Notes" ma:index="22" nillable="true" ma:displayName="Notes" ma:format="Dropdown" ma:internalName="Notes">
      <xsd:simpleType>
        <xsd:restriction base="dms:Note">
          <xsd:maxLength value="255"/>
        </xsd:restriction>
      </xsd:simpleType>
    </xsd:element>
    <xsd:element name="Thumbnail" ma:index="23" nillable="true" ma:displayName="Thumbnail" ma:format="Thumbnail" ma:internalName="Thumbnail">
      <xsd:simpleType>
        <xsd:restriction base="dms:Unknown"/>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DocTags" ma:index="27" nillable="true" ma:displayName="MediaServiceDocTags" ma:hidden="true" ma:internalName="MediaServiceDocTags" ma:readOnly="true">
      <xsd:simpleType>
        <xsd:restriction base="dms:Note"/>
      </xsd:simpleType>
    </xsd:element>
    <xsd:element name="MediaServiceObjectDetectorVersions" ma:index="28" nillable="true" ma:displayName="MediaServiceObjectDetectorVersions" ma:hidden="true" ma:indexed="true" ma:internalName="MediaServiceObjectDetectorVersions" ma:readOnly="true">
      <xsd:simpleType>
        <xsd:restriction base="dms:Text"/>
      </xsd:simpleType>
    </xsd:element>
    <xsd:element name="MediaServiceSystemTags" ma:index="29" nillable="true" ma:displayName="MediaServiceSystemTags" ma:hidden="true" ma:internalName="MediaServiceSystemTags" ma:readOnly="true">
      <xsd:simpleType>
        <xsd:restriction base="dms:Note"/>
      </xsd:simpleType>
    </xsd:element>
    <xsd:element name="MediaServiceLocation" ma:index="3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34416d7-04fa-4c21-920a-30277589a68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73de60c9-8356-494f-8f1f-78e24a3f724c}" ma:internalName="TaxCatchAll" ma:showField="CatchAllData" ma:web="534416d7-04fa-4c21-920a-30277589a68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3EBCE13-6FB0-4D22-8E81-00DAA48E1878}">
  <ds:schemaRefs>
    <ds:schemaRef ds:uri="http://purl.org/dc/dcmitype/"/>
    <ds:schemaRef ds:uri="http://schemas.openxmlformats.org/package/2006/metadata/core-properties"/>
    <ds:schemaRef ds:uri="8e609c44-086b-4b89-ad52-586a7bb4ddd8"/>
    <ds:schemaRef ds:uri="http://purl.org/dc/terms/"/>
    <ds:schemaRef ds:uri="http://purl.org/dc/elements/1.1/"/>
    <ds:schemaRef ds:uri="http://www.w3.org/XML/1998/namespace"/>
    <ds:schemaRef ds:uri="http://schemas.microsoft.com/office/2006/documentManagement/types"/>
    <ds:schemaRef ds:uri="http://schemas.microsoft.com/office/infopath/2007/PartnerControls"/>
    <ds:schemaRef ds:uri="ceb325e3-3693-4588-b8fc-eee9566f45f7"/>
    <ds:schemaRef ds:uri="http://schemas.microsoft.com/office/2006/metadata/properties"/>
    <ds:schemaRef ds:uri="http://schemas.microsoft.com/sharepoint/v3"/>
    <ds:schemaRef ds:uri="230e9df3-be65-4c73-a93b-d1236ebd677e"/>
    <ds:schemaRef ds:uri="e65fe6fb-d9aa-4632-811d-7304d1ca0958"/>
    <ds:schemaRef ds:uri="534416d7-04fa-4c21-920a-30277589a68e"/>
  </ds:schemaRefs>
</ds:datastoreItem>
</file>

<file path=customXml/itemProps2.xml><?xml version="1.0" encoding="utf-8"?>
<ds:datastoreItem xmlns:ds="http://schemas.openxmlformats.org/officeDocument/2006/customXml" ds:itemID="{748ABD0A-24A3-4D7F-8171-B62EBE50DD45}">
  <ds:schemaRefs>
    <ds:schemaRef ds:uri="http://schemas.microsoft.com/sharepoint/v3/contenttype/forms"/>
  </ds:schemaRefs>
</ds:datastoreItem>
</file>

<file path=customXml/itemProps3.xml><?xml version="1.0" encoding="utf-8"?>
<ds:datastoreItem xmlns:ds="http://schemas.openxmlformats.org/officeDocument/2006/customXml" ds:itemID="{2E60CB5F-0BE5-42EE-995D-6A603CA8FD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e65fe6fb-d9aa-4632-811d-7304d1ca0958"/>
    <ds:schemaRef ds:uri="534416d7-04fa-4c21-920a-30277589a68e"/>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1a19d03a-48bc-4359-8038-5b5f6d5847c3}"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otalTime>174</TotalTime>
  <Words>1072</Words>
  <Application>Microsoft Office PowerPoint</Application>
  <PresentationFormat>Widescreen</PresentationFormat>
  <Paragraphs>70</Paragraphs>
  <Slides>2</Slides>
  <Notes>2</Notes>
  <HiddenSlides>0</HiddenSlides>
  <MMClips>0</MMClips>
  <ScaleCrop>false</ScaleCrop>
  <HeadingPairs>
    <vt:vector size="8" baseType="variant">
      <vt:variant>
        <vt:lpstr>Fonts Used</vt:lpstr>
      </vt:variant>
      <vt:variant>
        <vt:i4>10</vt:i4>
      </vt:variant>
      <vt:variant>
        <vt:lpstr>Theme</vt:lpstr>
      </vt:variant>
      <vt:variant>
        <vt:i4>2</vt:i4>
      </vt:variant>
      <vt:variant>
        <vt:lpstr>Embedded OLE Servers</vt:lpstr>
      </vt:variant>
      <vt:variant>
        <vt:i4>1</vt:i4>
      </vt:variant>
      <vt:variant>
        <vt:lpstr>Slide Titles</vt:lpstr>
      </vt:variant>
      <vt:variant>
        <vt:i4>2</vt:i4>
      </vt:variant>
    </vt:vector>
  </HeadingPairs>
  <TitlesOfParts>
    <vt:vector size="15" baseType="lpstr">
      <vt:lpstr>Aptos</vt:lpstr>
      <vt:lpstr>Arial</vt:lpstr>
      <vt:lpstr>Calibri</vt:lpstr>
      <vt:lpstr>Consolas</vt:lpstr>
      <vt:lpstr>Noto Sans</vt:lpstr>
      <vt:lpstr>Segoe Sans Display</vt:lpstr>
      <vt:lpstr>Segoe UI</vt:lpstr>
      <vt:lpstr>Segoe UI Semibold</vt:lpstr>
      <vt:lpstr>Segoe UI Semilight</vt:lpstr>
      <vt:lpstr>Wingdings</vt:lpstr>
      <vt:lpstr>Microsoft 365 Template Light</vt:lpstr>
      <vt:lpstr>White Template</vt:lpstr>
      <vt:lpstr>think-cell Slide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Windows Server 2025 Buyer Persona</dc:title>
  <dc:creator>Vera Pashkevich</dc:creator>
  <cp:lastModifiedBy>Warner-Duncan, Zhane</cp:lastModifiedBy>
  <cp:revision>4</cp:revision>
  <dcterms:created xsi:type="dcterms:W3CDTF">2024-04-24T21:06:36Z</dcterms:created>
  <dcterms:modified xsi:type="dcterms:W3CDTF">2025-01-21T14:37:35Z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_dlc_policyId">
    <vt:lpwstr>0x0101005BF16768A037DC4AB3E256D9300CEF7D|-369733750</vt:lpwstr>
  </property>
  <property fmtid="{D5CDD505-2E9C-101B-9397-08002B2CF9AE}" pid="4" name="ContentTypeId">
    <vt:lpwstr>0x0101009E4CCBDE7341F342B3C6E2E3F6DF8451</vt:lpwstr>
  </property>
  <property fmtid="{D5CDD505-2E9C-101B-9397-08002B2CF9AE}" pid="5" name="ItemRetentionFormula">
    <vt:lpwstr>&lt;formula id="Microsoft.Office.RecordsManagement.PolicyFeatures.Expiration.Formula.BuiltIn"&gt;&lt;number&gt;30&lt;/number&gt;&lt;property&gt;Modified&lt;/property&gt;&lt;propertyId&gt;28cf69c5-fa48-462a-b5cd-27b6f9d2bd5f&lt;/propertyId&gt;&lt;period&gt;days&lt;/period&gt;&lt;/formula&gt;</vt:lpwstr>
  </property>
  <property fmtid="{D5CDD505-2E9C-101B-9397-08002B2CF9AE}" pid="6" name="Order">
    <vt:lpwstr>82300.0000000000</vt:lpwstr>
  </property>
  <property fmtid="{D5CDD505-2E9C-101B-9397-08002B2CF9AE}" pid="7" name="xd_ProgID">
    <vt:lpwstr/>
  </property>
  <property fmtid="{D5CDD505-2E9C-101B-9397-08002B2CF9AE}" pid="8" name="_SourceUrl">
    <vt:lpwstr/>
  </property>
  <property fmtid="{D5CDD505-2E9C-101B-9397-08002B2CF9AE}" pid="9" name="_SharedFileIndex">
    <vt:lpwstr/>
  </property>
  <property fmtid="{D5CDD505-2E9C-101B-9397-08002B2CF9AE}" pid="10" name="Audience">
    <vt:lpwstr>;#To-OEM;#To-Reseller;#To-Disti;#</vt:lpwstr>
  </property>
  <property fmtid="{D5CDD505-2E9C-101B-9397-08002B2CF9AE}" pid="11" name="ComplianceAssetId">
    <vt:lpwstr/>
  </property>
  <property fmtid="{D5CDD505-2E9C-101B-9397-08002B2CF9AE}" pid="12" name="TemplateUrl">
    <vt:lpwstr/>
  </property>
  <property fmtid="{D5CDD505-2E9C-101B-9397-08002B2CF9AE}" pid="13" name="DPCLink">
    <vt:lpwstr>, </vt:lpwstr>
  </property>
  <property fmtid="{D5CDD505-2E9C-101B-9397-08002B2CF9AE}" pid="14" name="_ExtendedDescription">
    <vt:lpwstr/>
  </property>
  <property fmtid="{D5CDD505-2E9C-101B-9397-08002B2CF9AE}" pid="15" name="Hidden">
    <vt:lpwstr>false</vt:lpwstr>
  </property>
  <property fmtid="{D5CDD505-2E9C-101B-9397-08002B2CF9AE}" pid="16" name="TriggerFlowInfo">
    <vt:lpwstr/>
  </property>
  <property fmtid="{D5CDD505-2E9C-101B-9397-08002B2CF9AE}" pid="17" name="Cycle">
    <vt:lpwstr>FY25</vt:lpwstr>
  </property>
  <property fmtid="{D5CDD505-2E9C-101B-9397-08002B2CF9AE}" pid="18" name="AssetType">
    <vt:lpwstr>;#Buyer Persona;#</vt:lpwstr>
  </property>
  <property fmtid="{D5CDD505-2E9C-101B-9397-08002B2CF9AE}" pid="19" name="xd_Signature">
    <vt:lpwstr/>
  </property>
  <property fmtid="{D5CDD505-2E9C-101B-9397-08002B2CF9AE}" pid="20" name="Product">
    <vt:lpwstr>;#Windows Server 2025;#</vt:lpwstr>
  </property>
  <property fmtid="{D5CDD505-2E9C-101B-9397-08002B2CF9AE}" pid="21" name="IsFolder">
    <vt:lpwstr>false</vt:lpwstr>
  </property>
  <property fmtid="{D5CDD505-2E9C-101B-9397-08002B2CF9AE}" pid="22" name="LOB">
    <vt:lpwstr>;#Apps &amp; Infra;#</vt:lpwstr>
  </property>
</Properties>
</file>