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
  </p:notesMasterIdLst>
  <p:sldIdLst>
    <p:sldId id="265" r:id="rId5"/>
    <p:sldId id="279" r:id="rId6"/>
    <p:sldId id="269" r:id="rId7"/>
    <p:sldId id="26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50" d="100"/>
          <a:sy n="150" d="100"/>
        </p:scale>
        <p:origin x="294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98DE85-B853-4E07-BBCA-30F2B562E697}" type="datetimeFigureOut">
              <a:rPr lang="en-US" smtClean="0"/>
              <a:t>1/21/2025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7B5A37-E859-4618-BC10-9B3BBAD9D1A5}" type="slidenum">
              <a:rPr lang="en-US" smtClean="0"/>
              <a:t>‹#›</a:t>
            </a:fld>
            <a:endParaRPr lang="en-US"/>
          </a:p>
        </p:txBody>
      </p:sp>
    </p:spTree>
    <p:extLst>
      <p:ext uri="{BB962C8B-B14F-4D97-AF65-F5344CB8AC3E}">
        <p14:creationId xmlns:p14="http://schemas.microsoft.com/office/powerpoint/2010/main" val="1943557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7EC5C7-6BD9-4CD6-93E3-26E55B4F334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4439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C4F3-7AE1-D21B-26B1-66AE14885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B8513-D4A8-6593-1B69-E8A536EE6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B18D0-2A58-13D9-87F0-338E71FF13BD}"/>
              </a:ext>
            </a:extLst>
          </p:cNvPr>
          <p:cNvSpPr>
            <a:spLocks noGrp="1"/>
          </p:cNvSpPr>
          <p:nvPr>
            <p:ph type="body" idx="1"/>
          </p:nvPr>
        </p:nvSpPr>
        <p:spPr/>
        <p:txBody>
          <a:bodyPr/>
          <a:lstStyle/>
          <a:p>
            <a:pPr marL="0" marR="0">
              <a:spcBef>
                <a:spcPts val="0"/>
              </a:spcBef>
            </a:pPr>
            <a:endParaRPr lang="en-US" sz="1400" dirty="0">
              <a:solidFill>
                <a:srgbClr val="000000"/>
              </a:solidFill>
              <a:latin typeface="Aptos" panose="02110004020202020204"/>
              <a:ea typeface="Calibri" panose="020F0502020204030204" pitchFamily="34" charset="0"/>
              <a:cs typeface="Calibri"/>
            </a:endParaRPr>
          </a:p>
          <a:p>
            <a:endParaRPr kumimoji="0" lang="en-US" sz="1400" b="0" i="0" u="none" strike="noStrike" kern="1200" cap="none" spc="0" normalizeH="0" baseline="0" dirty="0">
              <a:ln>
                <a:noFill/>
              </a:ln>
              <a:solidFill>
                <a:srgbClr val="000000"/>
              </a:solidFill>
              <a:effectLst/>
              <a:uLnTx/>
              <a:uFillTx/>
              <a:latin typeface="Segoe UI"/>
              <a:ea typeface="+mn-ea"/>
              <a:cs typeface="Segoe UI" panose="020B0502040204020203" pitchFamily="34" charset="0"/>
            </a:endParaRPr>
          </a:p>
        </p:txBody>
      </p:sp>
      <p:sp>
        <p:nvSpPr>
          <p:cNvPr id="4" name="Slide Number Placeholder 3">
            <a:extLst>
              <a:ext uri="{FF2B5EF4-FFF2-40B4-BE49-F238E27FC236}">
                <a16:creationId xmlns:a16="http://schemas.microsoft.com/office/drawing/2014/main" id="{1A6DA6FF-284A-515F-6B6E-6DDBC69381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0171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C4F3-7AE1-D21B-26B1-66AE14885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B8513-D4A8-6593-1B69-E8A536EE6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B18D0-2A58-13D9-87F0-338E71FF13BD}"/>
              </a:ext>
            </a:extLst>
          </p:cNvPr>
          <p:cNvSpPr>
            <a:spLocks noGrp="1"/>
          </p:cNvSpPr>
          <p:nvPr>
            <p:ph type="body" idx="1"/>
          </p:nvPr>
        </p:nvSpPr>
        <p:spPr/>
        <p:txBody>
          <a:bodyPr/>
          <a:lstStyle/>
          <a:p>
            <a:pPr marL="0" marR="0">
              <a:spcBef>
                <a:spcPts val="0"/>
              </a:spcBef>
            </a:pPr>
            <a:endParaRPr lang="en-US" sz="1400" dirty="0">
              <a:solidFill>
                <a:srgbClr val="000000"/>
              </a:solidFill>
              <a:latin typeface="Aptos" panose="02110004020202020204"/>
              <a:ea typeface="Calibri" panose="020F0502020204030204" pitchFamily="34" charset="0"/>
              <a:cs typeface="Calibri"/>
            </a:endParaRPr>
          </a:p>
          <a:p>
            <a:endParaRPr kumimoji="0" lang="en-US" sz="1400" b="0" i="0" u="none" strike="noStrike" kern="1200" cap="none" spc="0" normalizeH="0" baseline="0" dirty="0">
              <a:ln>
                <a:noFill/>
              </a:ln>
              <a:solidFill>
                <a:srgbClr val="000000"/>
              </a:solidFill>
              <a:effectLst/>
              <a:uLnTx/>
              <a:uFillTx/>
              <a:latin typeface="Segoe UI"/>
              <a:ea typeface="+mn-ea"/>
              <a:cs typeface="Segoe UI" panose="020B0502040204020203" pitchFamily="34" charset="0"/>
            </a:endParaRPr>
          </a:p>
        </p:txBody>
      </p:sp>
      <p:sp>
        <p:nvSpPr>
          <p:cNvPr id="4" name="Slide Number Placeholder 3">
            <a:extLst>
              <a:ext uri="{FF2B5EF4-FFF2-40B4-BE49-F238E27FC236}">
                <a16:creationId xmlns:a16="http://schemas.microsoft.com/office/drawing/2014/main" id="{1A6DA6FF-284A-515F-6B6E-6DDBC69381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3064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C4F3-7AE1-D21B-26B1-66AE14885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B8513-D4A8-6593-1B69-E8A536EE6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B18D0-2A58-13D9-87F0-338E71FF13BD}"/>
              </a:ext>
            </a:extLst>
          </p:cNvPr>
          <p:cNvSpPr>
            <a:spLocks noGrp="1"/>
          </p:cNvSpPr>
          <p:nvPr>
            <p:ph type="body" idx="1"/>
          </p:nvPr>
        </p:nvSpPr>
        <p:spPr/>
        <p:txBody>
          <a:bodyPr/>
          <a:lstStyle/>
          <a:p>
            <a:pPr marL="0" marR="0">
              <a:spcBef>
                <a:spcPts val="0"/>
              </a:spcBef>
            </a:pPr>
            <a:endParaRPr lang="en-US" sz="1400" dirty="0">
              <a:solidFill>
                <a:srgbClr val="000000"/>
              </a:solidFill>
              <a:latin typeface="Aptos" panose="02110004020202020204"/>
              <a:ea typeface="Calibri" panose="020F0502020204030204" pitchFamily="34" charset="0"/>
              <a:cs typeface="Calibri"/>
            </a:endParaRPr>
          </a:p>
          <a:p>
            <a:endParaRPr kumimoji="0" lang="en-US" sz="1400" b="0" i="0" u="none" strike="noStrike" kern="1200" cap="none" spc="0" normalizeH="0" baseline="0" dirty="0">
              <a:ln>
                <a:noFill/>
              </a:ln>
              <a:solidFill>
                <a:srgbClr val="000000"/>
              </a:solidFill>
              <a:effectLst/>
              <a:uLnTx/>
              <a:uFillTx/>
              <a:latin typeface="Segoe UI"/>
              <a:ea typeface="+mn-ea"/>
              <a:cs typeface="Segoe UI" panose="020B0502040204020203" pitchFamily="34" charset="0"/>
            </a:endParaRPr>
          </a:p>
        </p:txBody>
      </p:sp>
      <p:sp>
        <p:nvSpPr>
          <p:cNvPr id="4" name="Slide Number Placeholder 3">
            <a:extLst>
              <a:ext uri="{FF2B5EF4-FFF2-40B4-BE49-F238E27FC236}">
                <a16:creationId xmlns:a16="http://schemas.microsoft.com/office/drawing/2014/main" id="{1A6DA6FF-284A-515F-6B6E-6DDBC69381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315B5-974B-4CE2-B77C-7CFA5DB2F8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7934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5">
    <p:bg>
      <p:bgPr>
        <a:solidFill>
          <a:schemeClr val="bg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199" y="2059622"/>
            <a:ext cx="4734561" cy="1477328"/>
          </a:xfrm>
          <a:noFill/>
        </p:spPr>
        <p:txBody>
          <a:bodyPr wrap="square" lIns="0" tIns="0" rIns="0" bIns="0" anchor="b" anchorCtr="0">
            <a:spAutoFit/>
          </a:bodyPr>
          <a:lstStyle>
            <a:lvl1pPr>
              <a:defRPr sz="4800" spc="-50" baseline="0">
                <a:solidFill>
                  <a:schemeClr val="accent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199" y="4847464"/>
            <a:ext cx="3898901" cy="246221"/>
          </a:xfrm>
          <a:noFill/>
        </p:spPr>
        <p:txBody>
          <a:bodyPr wrap="square" lIns="0" tIns="0" rIns="0" bIns="0">
            <a:spAutoFit/>
          </a:bodyPr>
          <a:lstStyle>
            <a:lvl1pPr marL="0" indent="0">
              <a:spcBef>
                <a:spcPts val="0"/>
              </a:spcBef>
              <a:buNone/>
              <a:defRPr sz="1600" spc="0" baseline="0">
                <a:solidFill>
                  <a:schemeClr val="tx1"/>
                </a:solidFill>
                <a:latin typeface="+mj-lt"/>
                <a:cs typeface="Segoe UI" panose="020B0502040204020203" pitchFamily="34" charset="0"/>
              </a:defRPr>
            </a:lvl1pPr>
          </a:lstStyle>
          <a:p>
            <a:pPr lvl="0"/>
            <a:r>
              <a:rPr lang="en-US"/>
              <a:t>Speaker name or subtitle text</a:t>
            </a:r>
          </a:p>
        </p:txBody>
      </p:sp>
      <p:pic>
        <p:nvPicPr>
          <p:cNvPr id="3" name="MS logo gray - EMF">
            <a:extLst>
              <a:ext uri="{FF2B5EF4-FFF2-40B4-BE49-F238E27FC236}">
                <a16:creationId xmlns:a16="http://schemas.microsoft.com/office/drawing/2014/main" id="{6141CDDF-9E1B-5539-D2A3-74437EA9E26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451" t="32475" r="10216" b="33708"/>
          <a:stretch/>
        </p:blipFill>
        <p:spPr bwMode="black">
          <a:xfrm>
            <a:off x="567055" y="581977"/>
            <a:ext cx="1854200" cy="294217"/>
          </a:xfrm>
          <a:prstGeom prst="rect">
            <a:avLst/>
          </a:prstGeom>
        </p:spPr>
      </p:pic>
    </p:spTree>
    <p:extLst>
      <p:ext uri="{BB962C8B-B14F-4D97-AF65-F5344CB8AC3E}">
        <p14:creationId xmlns:p14="http://schemas.microsoft.com/office/powerpoint/2010/main" val="17794685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6">
    <p:bg>
      <p:bgPr>
        <a:solidFill>
          <a:srgbClr val="2A446F"/>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059622"/>
            <a:ext cx="4663440" cy="1477328"/>
          </a:xfrm>
          <a:noFill/>
        </p:spPr>
        <p:txBody>
          <a:bodyPr wrap="square" lIns="0" tIns="0" rIns="0" bIns="0" anchor="b" anchorCtr="0">
            <a:spAutoFit/>
          </a:bodyPr>
          <a:lstStyle>
            <a:lvl1pPr>
              <a:defRPr sz="4800" spc="-50" baseline="0">
                <a:solidFill>
                  <a:schemeClr val="bg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199" y="4847464"/>
            <a:ext cx="3898901" cy="246221"/>
          </a:xfrm>
          <a:noFill/>
        </p:spPr>
        <p:txBody>
          <a:bodyPr wrap="square" lIns="0" tIns="0" rIns="0" bIns="0">
            <a:spAutoFit/>
          </a:bodyPr>
          <a:lstStyle>
            <a:lvl1pPr marL="0" indent="0">
              <a:spcBef>
                <a:spcPts val="0"/>
              </a:spcBef>
              <a:buNone/>
              <a:defRPr sz="1600" spc="0" baseline="0">
                <a:solidFill>
                  <a:schemeClr val="bg1"/>
                </a:solidFill>
                <a:latin typeface="+mj-lt"/>
                <a:cs typeface="Segoe UI" panose="020B0502040204020203" pitchFamily="34" charset="0"/>
              </a:defRPr>
            </a:lvl1pPr>
          </a:lstStyle>
          <a:p>
            <a:pPr lvl="0"/>
            <a:r>
              <a:rPr lang="en-US"/>
              <a:t>Speaker name or subtitle text</a:t>
            </a:r>
          </a:p>
        </p:txBody>
      </p:sp>
      <p:pic>
        <p:nvPicPr>
          <p:cNvPr id="2" name="MS logo white - EMF">
            <a:extLst>
              <a:ext uri="{FF2B5EF4-FFF2-40B4-BE49-F238E27FC236}">
                <a16:creationId xmlns:a16="http://schemas.microsoft.com/office/drawing/2014/main" id="{F8D71319-AF2F-6699-EE9C-9709C185F5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763" t="27714" r="11763" b="27714"/>
          <a:stretch/>
        </p:blipFill>
        <p:spPr bwMode="black">
          <a:xfrm>
            <a:off x="574675" y="540417"/>
            <a:ext cx="1808480" cy="387404"/>
          </a:xfrm>
          <a:prstGeom prst="rect">
            <a:avLst/>
          </a:prstGeom>
        </p:spPr>
      </p:pic>
    </p:spTree>
    <p:extLst>
      <p:ext uri="{BB962C8B-B14F-4D97-AF65-F5344CB8AC3E}">
        <p14:creationId xmlns:p14="http://schemas.microsoft.com/office/powerpoint/2010/main" val="21165399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5">
    <p:bg>
      <p:bgPr>
        <a:solidFill>
          <a:schemeClr val="bg1"/>
        </a:solidFill>
        <a:effectLst/>
      </p:bgPr>
    </p:bg>
    <p:spTree>
      <p:nvGrpSpPr>
        <p:cNvPr id="1" name=""/>
        <p:cNvGrpSpPr/>
        <p:nvPr/>
      </p:nvGrpSpPr>
      <p:grpSpPr>
        <a:xfrm>
          <a:off x="0" y="0"/>
          <a:ext cx="0" cy="0"/>
          <a:chOff x="0" y="0"/>
          <a:chExt cx="0" cy="0"/>
        </a:xfrm>
      </p:grpSpPr>
      <p:pic>
        <p:nvPicPr>
          <p:cNvPr id="3" name="Picture 2" descr="A blue and black hexagon pattern&#10;&#10;Description automatically generated">
            <a:extLst>
              <a:ext uri="{FF2B5EF4-FFF2-40B4-BE49-F238E27FC236}">
                <a16:creationId xmlns:a16="http://schemas.microsoft.com/office/drawing/2014/main" id="{CC8AB35E-BA53-FED7-6DC0-A68A99571E8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2" y="0"/>
            <a:ext cx="12191675" cy="6858000"/>
          </a:xfrm>
          <a:prstGeom prst="rect">
            <a:avLst/>
          </a:prstGeom>
        </p:spPr>
      </p:pic>
      <p:sp>
        <p:nvSpPr>
          <p:cNvPr id="6" name="Rectangle 5">
            <a:extLst>
              <a:ext uri="{FF2B5EF4-FFF2-40B4-BE49-F238E27FC236}">
                <a16:creationId xmlns:a16="http://schemas.microsoft.com/office/drawing/2014/main" id="{800EB0BA-F602-1493-7DCE-78FEB5BB4CAE}"/>
              </a:ext>
            </a:extLst>
          </p:cNvPr>
          <p:cNvSpPr/>
          <p:nvPr userDrawn="1"/>
        </p:nvSpPr>
        <p:spPr bwMode="auto">
          <a:xfrm>
            <a:off x="0" y="0"/>
            <a:ext cx="10450286" cy="6858000"/>
          </a:xfrm>
          <a:prstGeom prst="rect">
            <a:avLst/>
          </a:prstGeom>
          <a:gradFill flip="none" rotWithShape="1">
            <a:gsLst>
              <a:gs pos="99000">
                <a:srgbClr val="13171F">
                  <a:alpha val="23000"/>
                </a:srgbClr>
              </a:gs>
              <a:gs pos="0">
                <a:srgbClr val="13171F"/>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2" name="Rectangle: Rounded Corners 11">
            <a:extLst>
              <a:ext uri="{FF2B5EF4-FFF2-40B4-BE49-F238E27FC236}">
                <a16:creationId xmlns:a16="http://schemas.microsoft.com/office/drawing/2014/main" id="{FF48B1F4-EA0C-B5BC-FF3C-349E541E141C}"/>
              </a:ext>
              <a:ext uri="{C183D7F6-B498-43B3-948B-1728B52AA6E4}">
                <adec:decorative xmlns:adec="http://schemas.microsoft.com/office/drawing/2017/decorative" val="1"/>
              </a:ext>
            </a:extLst>
          </p:cNvPr>
          <p:cNvSpPr/>
          <p:nvPr userDrawn="1"/>
        </p:nvSpPr>
        <p:spPr bwMode="auto">
          <a:xfrm rot="5400000">
            <a:off x="984475" y="3378378"/>
            <a:ext cx="45719" cy="761206"/>
          </a:xfrm>
          <a:prstGeom prst="roundRect">
            <a:avLst>
              <a:gd name="adj" fmla="val 50000"/>
            </a:avLst>
          </a:prstGeom>
          <a:gradFill>
            <a:gsLst>
              <a:gs pos="100000">
                <a:srgbClr val="A0DDFF"/>
              </a:gs>
              <a:gs pos="22000">
                <a:srgbClr val="13171F"/>
              </a:gs>
            </a:gsLst>
            <a:lin ang="14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199" y="2170323"/>
            <a:ext cx="4734561" cy="1354217"/>
          </a:xfrm>
        </p:spPr>
        <p:txBody>
          <a:bodyPr vert="horz" wrap="square" lIns="0" tIns="0" rIns="0" bIns="0" rtlCol="0" anchor="b">
            <a:spAutoFit/>
          </a:bodyPr>
          <a:lstStyle>
            <a:lvl1pPr>
              <a:defRPr kumimoji="0" lang="en-US" sz="4400" i="0" u="none" strike="noStrike" spc="0" normalizeH="0" dirty="0">
                <a:ln>
                  <a:noFill/>
                </a:ln>
                <a:gradFill flip="none" rotWithShape="1">
                  <a:gsLst>
                    <a:gs pos="99000">
                      <a:srgbClr val="2A7CD0"/>
                    </a:gs>
                    <a:gs pos="0">
                      <a:srgbClr val="A0DDFF"/>
                    </a:gs>
                  </a:gsLst>
                  <a:lin ang="5400000" scaled="1"/>
                  <a:tileRect/>
                </a:gradFill>
                <a:uLnTx/>
                <a:uFillTx/>
                <a:cs typeface="Segoe UI Semibold" panose="020B0502040204020203" pitchFamily="34" charset="0"/>
              </a:defRPr>
            </a:lvl1pPr>
          </a:lstStyle>
          <a:p>
            <a:pPr marL="0" lvl="0">
              <a:spcBef>
                <a:spcPts val="0"/>
              </a:spcBef>
            </a:pPr>
            <a:r>
              <a:rPr lang="en-US"/>
              <a:t>Event name or presentation title </a:t>
            </a:r>
          </a:p>
        </p:txBody>
      </p:sp>
      <p:sp>
        <p:nvSpPr>
          <p:cNvPr id="5" name="Text Placeholder 4"/>
          <p:cNvSpPr>
            <a:spLocks noGrp="1"/>
          </p:cNvSpPr>
          <p:nvPr>
            <p:ph type="body" sz="quarter" idx="12" hasCustomPrompt="1"/>
          </p:nvPr>
        </p:nvSpPr>
        <p:spPr>
          <a:xfrm>
            <a:off x="584198" y="4081516"/>
            <a:ext cx="4773134" cy="338554"/>
          </a:xfrm>
        </p:spPr>
        <p:txBody>
          <a:bodyPr wrap="square" lIns="0" tIns="0" rIns="0" bIns="0">
            <a:spAutoFit/>
          </a:bodyPr>
          <a:lstStyle>
            <a:lvl1pPr marL="0" indent="0">
              <a:buNone/>
              <a:defRPr lang="en-US" sz="2200" dirty="0">
                <a:solidFill>
                  <a:srgbClr val="FFFFFF"/>
                </a:solidFill>
              </a:defRPr>
            </a:lvl1pPr>
          </a:lstStyle>
          <a:p>
            <a:pPr marL="228600" lvl="0" indent="-228600">
              <a:spcBef>
                <a:spcPts val="0"/>
              </a:spcBef>
            </a:pPr>
            <a:r>
              <a:rPr lang="en-US"/>
              <a:t>Speaker name or subtitle text</a:t>
            </a:r>
          </a:p>
        </p:txBody>
      </p:sp>
    </p:spTree>
    <p:extLst>
      <p:ext uri="{BB962C8B-B14F-4D97-AF65-F5344CB8AC3E}">
        <p14:creationId xmlns:p14="http://schemas.microsoft.com/office/powerpoint/2010/main" val="28889189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5">
    <p:bg>
      <p:bgPr>
        <a:solidFill>
          <a:srgbClr val="FFFFF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9CFD9E-98B2-AFD1-A231-7425F7F9DB65}"/>
              </a:ext>
            </a:extLst>
          </p:cNvPr>
          <p:cNvPicPr>
            <a:picLocks noChangeAspect="1"/>
          </p:cNvPicPr>
          <p:nvPr userDrawn="1"/>
        </p:nvPicPr>
        <p:blipFill rotWithShape="1">
          <a:blip r:embed="rId2" cstate="print">
            <a:alphaModFix amt="49000"/>
            <a:extLst>
              <a:ext uri="{28A0092B-C50C-407E-A947-70E740481C1C}">
                <a14:useLocalDpi xmlns:a14="http://schemas.microsoft.com/office/drawing/2010/main"/>
              </a:ext>
            </a:extLst>
          </a:blip>
          <a:srcRect l="-23788"/>
          <a:stretch/>
        </p:blipFill>
        <p:spPr>
          <a:xfrm>
            <a:off x="2272889" y="0"/>
            <a:ext cx="9919111" cy="6858000"/>
          </a:xfrm>
          <a:prstGeom prst="rect">
            <a:avLst/>
          </a:prstGeom>
        </p:spPr>
      </p:pic>
      <p:sp>
        <p:nvSpPr>
          <p:cNvPr id="10" name="Rectangle: Rounded Corners 9">
            <a:extLst>
              <a:ext uri="{FF2B5EF4-FFF2-40B4-BE49-F238E27FC236}">
                <a16:creationId xmlns:a16="http://schemas.microsoft.com/office/drawing/2014/main" id="{15B2DE98-3C35-451A-0A81-D4D437002DA3}"/>
              </a:ext>
              <a:ext uri="{C183D7F6-B498-43B3-948B-1728B52AA6E4}">
                <adec:decorative xmlns:adec="http://schemas.microsoft.com/office/drawing/2017/decorative" val="1"/>
              </a:ext>
            </a:extLst>
          </p:cNvPr>
          <p:cNvSpPr/>
          <p:nvPr userDrawn="1"/>
        </p:nvSpPr>
        <p:spPr bwMode="auto">
          <a:xfrm>
            <a:off x="5991225" y="2476500"/>
            <a:ext cx="5856049" cy="3348750"/>
          </a:xfrm>
          <a:prstGeom prst="roundRect">
            <a:avLst>
              <a:gd name="adj" fmla="val 7761"/>
            </a:avLst>
          </a:prstGeom>
          <a:solidFill>
            <a:srgbClr val="FFFFFF"/>
          </a:solidFill>
          <a:ln w="15875">
            <a:gradFill>
              <a:gsLst>
                <a:gs pos="0">
                  <a:srgbClr val="A0DDFF"/>
                </a:gs>
                <a:gs pos="38000">
                  <a:srgbClr val="2A7CD0"/>
                </a:gs>
              </a:gsLst>
              <a:lin ang="5400000" scaled="1"/>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pic>
        <p:nvPicPr>
          <p:cNvPr id="11" name="Picture 10" descr="A person and person looking at a computer&#10;&#10;Description automatically generated">
            <a:extLst>
              <a:ext uri="{FF2B5EF4-FFF2-40B4-BE49-F238E27FC236}">
                <a16:creationId xmlns:a16="http://schemas.microsoft.com/office/drawing/2014/main" id="{C1949F45-3B55-8824-6766-0DA067B6DCEC}"/>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6243975" y="2748969"/>
            <a:ext cx="5344160" cy="2852745"/>
          </a:xfrm>
          <a:custGeom>
            <a:avLst/>
            <a:gdLst>
              <a:gd name="connsiteX0" fmla="*/ 218292 w 5344160"/>
              <a:gd name="connsiteY0" fmla="*/ 0 h 2852745"/>
              <a:gd name="connsiteX1" fmla="*/ 5125868 w 5344160"/>
              <a:gd name="connsiteY1" fmla="*/ 0 h 2852745"/>
              <a:gd name="connsiteX2" fmla="*/ 5344160 w 5344160"/>
              <a:gd name="connsiteY2" fmla="*/ 218292 h 2852745"/>
              <a:gd name="connsiteX3" fmla="*/ 5344160 w 5344160"/>
              <a:gd name="connsiteY3" fmla="*/ 2634453 h 2852745"/>
              <a:gd name="connsiteX4" fmla="*/ 5125868 w 5344160"/>
              <a:gd name="connsiteY4" fmla="*/ 2852745 h 2852745"/>
              <a:gd name="connsiteX5" fmla="*/ 218292 w 5344160"/>
              <a:gd name="connsiteY5" fmla="*/ 2852745 h 2852745"/>
              <a:gd name="connsiteX6" fmla="*/ 0 w 5344160"/>
              <a:gd name="connsiteY6" fmla="*/ 2634453 h 2852745"/>
              <a:gd name="connsiteX7" fmla="*/ 0 w 5344160"/>
              <a:gd name="connsiteY7" fmla="*/ 218292 h 2852745"/>
              <a:gd name="connsiteX8" fmla="*/ 218292 w 5344160"/>
              <a:gd name="connsiteY8" fmla="*/ 0 h 285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4160" h="2852745">
                <a:moveTo>
                  <a:pt x="218292" y="0"/>
                </a:moveTo>
                <a:lnTo>
                  <a:pt x="5125868" y="0"/>
                </a:lnTo>
                <a:cubicBezTo>
                  <a:pt x="5246427" y="0"/>
                  <a:pt x="5344160" y="97733"/>
                  <a:pt x="5344160" y="218292"/>
                </a:cubicBezTo>
                <a:lnTo>
                  <a:pt x="5344160" y="2634453"/>
                </a:lnTo>
                <a:cubicBezTo>
                  <a:pt x="5344160" y="2755012"/>
                  <a:pt x="5246427" y="2852745"/>
                  <a:pt x="5125868" y="2852745"/>
                </a:cubicBezTo>
                <a:lnTo>
                  <a:pt x="218292" y="2852745"/>
                </a:lnTo>
                <a:cubicBezTo>
                  <a:pt x="97734" y="2852745"/>
                  <a:pt x="0" y="2755012"/>
                  <a:pt x="0" y="2634453"/>
                </a:cubicBezTo>
                <a:lnTo>
                  <a:pt x="0" y="218292"/>
                </a:lnTo>
                <a:cubicBezTo>
                  <a:pt x="0" y="97733"/>
                  <a:pt x="97734" y="0"/>
                  <a:pt x="218292" y="0"/>
                </a:cubicBezTo>
                <a:close/>
              </a:path>
            </a:pathLst>
          </a:custGeom>
        </p:spPr>
      </p:pic>
      <p:pic>
        <p:nvPicPr>
          <p:cNvPr id="15" name="Picture 14">
            <a:extLst>
              <a:ext uri="{FF2B5EF4-FFF2-40B4-BE49-F238E27FC236}">
                <a16:creationId xmlns:a16="http://schemas.microsoft.com/office/drawing/2014/main" id="{1012FA1B-0FE8-FCA2-119F-7EE5CB56DBED}"/>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6240780" y="1177290"/>
            <a:ext cx="5326380" cy="4118610"/>
          </a:xfrm>
          <a:prstGeom prst="rect">
            <a:avLst/>
          </a:prstGeom>
        </p:spPr>
      </p:pic>
      <p:sp>
        <p:nvSpPr>
          <p:cNvPr id="12" name="Rectangle: Rounded Corners 11">
            <a:extLst>
              <a:ext uri="{FF2B5EF4-FFF2-40B4-BE49-F238E27FC236}">
                <a16:creationId xmlns:a16="http://schemas.microsoft.com/office/drawing/2014/main" id="{FF48B1F4-EA0C-B5BC-FF3C-349E541E141C}"/>
              </a:ext>
              <a:ext uri="{C183D7F6-B498-43B3-948B-1728B52AA6E4}">
                <adec:decorative xmlns:adec="http://schemas.microsoft.com/office/drawing/2017/decorative" val="1"/>
              </a:ext>
            </a:extLst>
          </p:cNvPr>
          <p:cNvSpPr/>
          <p:nvPr userDrawn="1"/>
        </p:nvSpPr>
        <p:spPr bwMode="auto">
          <a:xfrm rot="5400000">
            <a:off x="984475" y="3378378"/>
            <a:ext cx="45719" cy="761206"/>
          </a:xfrm>
          <a:prstGeom prst="roundRect">
            <a:avLst>
              <a:gd name="adj" fmla="val 50000"/>
            </a:avLst>
          </a:prstGeom>
          <a:gradFill>
            <a:gsLst>
              <a:gs pos="100000">
                <a:srgbClr val="A0DDFF"/>
              </a:gs>
              <a:gs pos="22000">
                <a:srgbClr val="13171F"/>
              </a:gs>
            </a:gsLst>
            <a:lin ang="14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199" y="2170323"/>
            <a:ext cx="4734561" cy="1354217"/>
          </a:xfrm>
        </p:spPr>
        <p:txBody>
          <a:bodyPr vert="horz" wrap="square" lIns="0" tIns="0" rIns="0" bIns="0" rtlCol="0" anchor="b">
            <a:spAutoFit/>
          </a:bodyPr>
          <a:lstStyle>
            <a:lvl1pPr>
              <a:defRPr lang="en-US" sz="4400" dirty="0">
                <a:gradFill flip="none" rotWithShape="1">
                  <a:gsLst>
                    <a:gs pos="99000">
                      <a:srgbClr val="263355"/>
                    </a:gs>
                    <a:gs pos="0">
                      <a:srgbClr val="2A7CD0"/>
                    </a:gs>
                  </a:gsLst>
                  <a:lin ang="5400000" scaled="1"/>
                  <a:tileRect/>
                </a:gradFill>
              </a:defRPr>
            </a:lvl1pPr>
          </a:lstStyle>
          <a:p>
            <a:pPr marL="0" lvl="0"/>
            <a:r>
              <a:rPr lang="en-US"/>
              <a:t>Event name or presentation title </a:t>
            </a:r>
          </a:p>
        </p:txBody>
      </p:sp>
      <p:sp>
        <p:nvSpPr>
          <p:cNvPr id="5" name="Text Placeholder 4"/>
          <p:cNvSpPr>
            <a:spLocks noGrp="1"/>
          </p:cNvSpPr>
          <p:nvPr>
            <p:ph type="body" sz="quarter" idx="12" hasCustomPrompt="1"/>
          </p:nvPr>
        </p:nvSpPr>
        <p:spPr>
          <a:xfrm>
            <a:off x="584198" y="4081516"/>
            <a:ext cx="4773134" cy="338554"/>
          </a:xfrm>
        </p:spPr>
        <p:txBody>
          <a:bodyPr wrap="square" lIns="0" tIns="0" rIns="0" bIns="0">
            <a:spAutoFit/>
          </a:bodyPr>
          <a:lstStyle>
            <a:lvl1pPr marL="0" indent="0">
              <a:buNone/>
              <a:defRPr lang="en-US" sz="2200" dirty="0">
                <a:solidFill>
                  <a:srgbClr val="000000"/>
                </a:solidFill>
              </a:defRPr>
            </a:lvl1pPr>
          </a:lstStyle>
          <a:p>
            <a:pPr marL="228600" lvl="0" indent="-228600">
              <a:spcBef>
                <a:spcPts val="0"/>
              </a:spcBef>
            </a:pPr>
            <a:r>
              <a:rPr lang="en-US"/>
              <a:t>Speaker name or subtitle text</a:t>
            </a:r>
          </a:p>
        </p:txBody>
      </p:sp>
    </p:spTree>
    <p:extLst>
      <p:ext uri="{BB962C8B-B14F-4D97-AF65-F5344CB8AC3E}">
        <p14:creationId xmlns:p14="http://schemas.microsoft.com/office/powerpoint/2010/main" val="2293856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716D76D-0DD4-A30F-263E-C374F458B75F}"/>
              </a:ext>
            </a:extLst>
          </p:cNvPr>
          <p:cNvSpPr/>
          <p:nvPr userDrawn="1"/>
        </p:nvSpPr>
        <p:spPr bwMode="auto">
          <a:xfrm>
            <a:off x="0" y="0"/>
            <a:ext cx="3554413" cy="6858000"/>
          </a:xfrm>
          <a:prstGeom prst="rect">
            <a:avLst/>
          </a:prstGeom>
          <a:solidFill>
            <a:srgbClr val="C5B4E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21797360-BABF-8850-10F5-65C8CF8916A9}"/>
              </a:ext>
            </a:extLst>
          </p:cNvPr>
          <p:cNvSpPr>
            <a:spLocks noGrp="1"/>
          </p:cNvSpPr>
          <p:nvPr>
            <p:ph type="title" hasCustomPrompt="1"/>
          </p:nvPr>
        </p:nvSpPr>
        <p:spPr>
          <a:xfrm>
            <a:off x="588263" y="3096602"/>
            <a:ext cx="2372425" cy="664797"/>
          </a:xfrm>
          <a:noFill/>
        </p:spPr>
        <p:txBody>
          <a:bodyPr vert="horz" wrap="square" lIns="0" tIns="0" rIns="0" bIns="0" rtlCol="0" anchor="ctr"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225B62"/>
                </a:solidFill>
                <a:effectLst/>
                <a:latin typeface="+mn-lt"/>
                <a:ea typeface="+mn-ea"/>
                <a:cs typeface="Segoe UI" pitchFamily="34" charset="0"/>
              </a:defRPr>
            </a:lvl1pPr>
          </a:lstStyle>
          <a:p>
            <a:pPr lvl="0">
              <a:lnSpc>
                <a:spcPct val="90000"/>
              </a:lnSpc>
            </a:pPr>
            <a:r>
              <a:rPr lang="en-US"/>
              <a:t>Agenda</a:t>
            </a:r>
          </a:p>
        </p:txBody>
      </p:sp>
      <p:sp>
        <p:nvSpPr>
          <p:cNvPr id="5" name="Content Placeholder 5">
            <a:extLst>
              <a:ext uri="{FF2B5EF4-FFF2-40B4-BE49-F238E27FC236}">
                <a16:creationId xmlns:a16="http://schemas.microsoft.com/office/drawing/2014/main" id="{5469CCFA-4B67-AA8C-3F62-1A46BF5AD73E}"/>
              </a:ext>
            </a:extLst>
          </p:cNvPr>
          <p:cNvSpPr>
            <a:spLocks noGrp="1"/>
          </p:cNvSpPr>
          <p:nvPr>
            <p:ph sz="quarter" idx="10"/>
          </p:nvPr>
        </p:nvSpPr>
        <p:spPr>
          <a:xfrm>
            <a:off x="4144963" y="2622626"/>
            <a:ext cx="7458075" cy="1612749"/>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614247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35C23-B328-96BA-EED2-DE16E313B20E}"/>
              </a:ext>
            </a:extLst>
          </p:cNvPr>
          <p:cNvSpPr>
            <a:spLocks noGrp="1"/>
          </p:cNvSpPr>
          <p:nvPr>
            <p:ph type="title"/>
          </p:nvPr>
        </p:nvSpPr>
        <p:spPr/>
        <p:txBody>
          <a:bodyPr/>
          <a:lstStyle/>
          <a:p>
            <a:r>
              <a:rPr lang="en-US"/>
              <a:t>Click to edit Master title style</a:t>
            </a:r>
          </a:p>
        </p:txBody>
      </p:sp>
      <p:sp>
        <p:nvSpPr>
          <p:cNvPr id="3" name="Text Placeholder 11">
            <a:extLst>
              <a:ext uri="{FF2B5EF4-FFF2-40B4-BE49-F238E27FC236}">
                <a16:creationId xmlns:a16="http://schemas.microsoft.com/office/drawing/2014/main" id="{D0FAB463-6A45-699A-0A13-D9E2E110A9EC}"/>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4" name="Text Placeholder 7">
            <a:extLst>
              <a:ext uri="{FF2B5EF4-FFF2-40B4-BE49-F238E27FC236}">
                <a16:creationId xmlns:a16="http://schemas.microsoft.com/office/drawing/2014/main" id="{88630648-08DE-F395-6A62-398755574CFE}"/>
              </a:ext>
            </a:extLst>
          </p:cNvPr>
          <p:cNvSpPr>
            <a:spLocks noGrp="1"/>
          </p:cNvSpPr>
          <p:nvPr>
            <p:ph type="body" sz="quarter" idx="14"/>
          </p:nvPr>
        </p:nvSpPr>
        <p:spPr>
          <a:xfrm>
            <a:off x="584200"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5" name="Text Placeholder 11">
            <a:extLst>
              <a:ext uri="{FF2B5EF4-FFF2-40B4-BE49-F238E27FC236}">
                <a16:creationId xmlns:a16="http://schemas.microsoft.com/office/drawing/2014/main" id="{F5FE1442-403B-B03F-C9C0-65A7881A0D7B}"/>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6" name="Text Placeholder 9">
            <a:extLst>
              <a:ext uri="{FF2B5EF4-FFF2-40B4-BE49-F238E27FC236}">
                <a16:creationId xmlns:a16="http://schemas.microsoft.com/office/drawing/2014/main" id="{96029F02-5F47-3D3F-2320-14EE60AF0CD0}"/>
              </a:ext>
            </a:extLst>
          </p:cNvPr>
          <p:cNvSpPr>
            <a:spLocks noGrp="1"/>
          </p:cNvSpPr>
          <p:nvPr>
            <p:ph type="body" sz="quarter" idx="15"/>
          </p:nvPr>
        </p:nvSpPr>
        <p:spPr>
          <a:xfrm>
            <a:off x="3413125" y="227647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7" name="Text Placeholder 11">
            <a:extLst>
              <a:ext uri="{FF2B5EF4-FFF2-40B4-BE49-F238E27FC236}">
                <a16:creationId xmlns:a16="http://schemas.microsoft.com/office/drawing/2014/main" id="{B3F9C0F3-86E3-1586-F3CA-6375DD24196B}"/>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04CEDB4A-51A7-3CE8-6980-A6FC8EDC383E}"/>
              </a:ext>
            </a:extLst>
          </p:cNvPr>
          <p:cNvSpPr>
            <a:spLocks noGrp="1"/>
          </p:cNvSpPr>
          <p:nvPr>
            <p:ph type="body" sz="quarter" idx="19"/>
          </p:nvPr>
        </p:nvSpPr>
        <p:spPr>
          <a:xfrm>
            <a:off x="6244208" y="2283115"/>
            <a:ext cx="2532063" cy="1600438"/>
          </a:xfrm>
        </p:spPr>
        <p:txBody>
          <a:bodyPr vert="horz" wrap="square" lIns="0" tIns="0" rIns="0" bIns="0" rtlCol="0">
            <a:spAutoFit/>
          </a:bodyPr>
          <a:lstStyle>
            <a:lvl1pPr>
              <a:defRPr lang="en-US" sz="1600" dirty="0"/>
            </a:lvl1pPr>
            <a:lvl2pPr>
              <a:defRPr lang="en-US" sz="1600" dirty="0"/>
            </a:lvl2pPr>
            <a:lvl3pPr>
              <a:defRPr lang="en-US" sz="1600" dirty="0"/>
            </a:lvl3pPr>
            <a:lvl4pPr>
              <a:defRPr lang="en-US" sz="1400" dirty="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
        <p:nvSpPr>
          <p:cNvPr id="9" name="Text Placeholder 11">
            <a:extLst>
              <a:ext uri="{FF2B5EF4-FFF2-40B4-BE49-F238E27FC236}">
                <a16:creationId xmlns:a16="http://schemas.microsoft.com/office/drawing/2014/main" id="{BEB0D704-F543-6282-480A-28D09E179D1D}"/>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FEC4FC9B-A442-E918-89C7-774880FDD008}"/>
              </a:ext>
            </a:extLst>
          </p:cNvPr>
          <p:cNvSpPr>
            <a:spLocks noGrp="1"/>
          </p:cNvSpPr>
          <p:nvPr>
            <p:ph type="body" sz="quarter" idx="21"/>
          </p:nvPr>
        </p:nvSpPr>
        <p:spPr>
          <a:xfrm>
            <a:off x="9073133" y="2276475"/>
            <a:ext cx="2532063" cy="1600438"/>
          </a:xfrm>
        </p:spPr>
        <p:txBody>
          <a:bodyPr vert="horz" wrap="square" lIns="0" tIns="0" rIns="0" bIns="0" rtlCol="0">
            <a:spAutoFit/>
          </a:bodyPr>
          <a:lstStyle>
            <a:lvl1pPr>
              <a:defRPr lang="en-US" sz="1600"/>
            </a:lvl1pPr>
            <a:lvl2pPr>
              <a:defRPr lang="en-US" sz="1600"/>
            </a:lvl2pPr>
            <a:lvl3pPr>
              <a:defRPr lang="en-US" sz="1600"/>
            </a:lvl3pPr>
            <a:lvl4pPr>
              <a:defRPr lang="en-US" sz="1400"/>
            </a:lvl4pPr>
            <a:lvl5pPr>
              <a:defRPr lang="en-US" sz="1400" dirty="0"/>
            </a:lvl5pPr>
          </a:lstStyle>
          <a:p>
            <a:pPr marL="141288" lvl="0" indent="-141288"/>
            <a:r>
              <a:rPr lang="en-US"/>
              <a:t>Click to edit Master text styles</a:t>
            </a:r>
          </a:p>
          <a:p>
            <a:pPr marL="141288" lvl="1" indent="-141288"/>
            <a:r>
              <a:rPr lang="en-US"/>
              <a:t>Second level</a:t>
            </a:r>
          </a:p>
          <a:p>
            <a:pPr marL="141288" lvl="2" indent="-141288"/>
            <a:r>
              <a:rPr lang="en-US"/>
              <a:t>Third level</a:t>
            </a:r>
          </a:p>
          <a:p>
            <a:pPr marL="141288" lvl="3" indent="-141288"/>
            <a:r>
              <a:rPr lang="en-US"/>
              <a:t>Fourth level</a:t>
            </a:r>
          </a:p>
          <a:p>
            <a:pPr marL="141288" lvl="4" indent="-141288"/>
            <a:r>
              <a:rPr lang="en-US"/>
              <a:t>Fifth level</a:t>
            </a:r>
          </a:p>
        </p:txBody>
      </p:sp>
    </p:spTree>
    <p:extLst>
      <p:ext uri="{BB962C8B-B14F-4D97-AF65-F5344CB8AC3E}">
        <p14:creationId xmlns:p14="http://schemas.microsoft.com/office/powerpoint/2010/main" val="42131981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rgbClr val="2A446F"/>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5E66A2-08AF-EF03-4094-BBCFC3F8210F}"/>
              </a:ext>
            </a:extLst>
          </p:cNvPr>
          <p:cNvSpPr>
            <a:spLocks noGrp="1"/>
          </p:cNvSpPr>
          <p:nvPr>
            <p:ph type="title" hasCustomPrompt="1"/>
          </p:nvPr>
        </p:nvSpPr>
        <p:spPr>
          <a:xfrm>
            <a:off x="584200" y="2798286"/>
            <a:ext cx="4663440" cy="738664"/>
          </a:xfrm>
          <a:noFill/>
        </p:spPr>
        <p:txBody>
          <a:bodyPr wrap="square" lIns="0" tIns="0" rIns="0" bIns="0" anchor="b" anchorCtr="0">
            <a:spAutoFit/>
          </a:bodyPr>
          <a:lstStyle>
            <a:lvl1pPr>
              <a:defRPr sz="4800" spc="-50" baseline="0">
                <a:solidFill>
                  <a:srgbClr val="FFFFFF"/>
                </a:solidFill>
                <a:latin typeface="+mj-lt"/>
                <a:cs typeface="Segoe UI" panose="020B05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39F3FE2A-24FE-9E71-3C43-294359A0FBF6}"/>
              </a:ext>
            </a:extLst>
          </p:cNvPr>
          <p:cNvSpPr>
            <a:spLocks noGrp="1"/>
          </p:cNvSpPr>
          <p:nvPr>
            <p:ph type="body" sz="quarter" idx="12" hasCustomPrompt="1"/>
          </p:nvPr>
        </p:nvSpPr>
        <p:spPr>
          <a:xfrm>
            <a:off x="584199" y="4847464"/>
            <a:ext cx="3898901" cy="246221"/>
          </a:xfrm>
          <a:noFill/>
        </p:spPr>
        <p:txBody>
          <a:bodyPr wrap="square" lIns="0" tIns="0" rIns="0" bIns="0" anchor="b" anchorCtr="0">
            <a:spAutoFit/>
          </a:bodyPr>
          <a:lstStyle>
            <a:lvl1pPr marL="0" indent="0">
              <a:spcBef>
                <a:spcPts val="0"/>
              </a:spcBef>
              <a:buNone/>
              <a:defRPr sz="1600" spc="0" baseline="0">
                <a:solidFill>
                  <a:srgbClr val="FFFFFF"/>
                </a:solidFill>
                <a:latin typeface="+mj-lt"/>
                <a:cs typeface="Segoe UI" panose="020B0502040204020203" pitchFamily="34" charset="0"/>
              </a:defRPr>
            </a:lvl1pPr>
          </a:lstStyle>
          <a:p>
            <a:pPr lvl="0"/>
            <a:r>
              <a:rPr lang="en-US"/>
              <a:t>Speaker name</a:t>
            </a:r>
          </a:p>
        </p:txBody>
      </p:sp>
      <p:sp>
        <p:nvSpPr>
          <p:cNvPr id="6" name="Picture Placeholder" descr="This photo is a 'placeholder' only. Drag or drop your photo here, or click and tap the center to insert a photo.">
            <a:extLst>
              <a:ext uri="{FF2B5EF4-FFF2-40B4-BE49-F238E27FC236}">
                <a16:creationId xmlns:a16="http://schemas.microsoft.com/office/drawing/2014/main" id="{333BA4A8-3095-088C-F56A-8C275CFE8309}"/>
              </a:ext>
            </a:extLst>
          </p:cNvPr>
          <p:cNvSpPr>
            <a:spLocks noGrp="1"/>
          </p:cNvSpPr>
          <p:nvPr>
            <p:ph type="pic" sz="quarter" idx="11" hasCustomPrompt="1"/>
          </p:nvPr>
        </p:nvSpPr>
        <p:spPr bwMode="ltGray">
          <a:xfrm>
            <a:off x="6416674" y="585788"/>
            <a:ext cx="5481638" cy="5978525"/>
          </a:xfrm>
          <a:blipFill>
            <a:blip r:embed="rId2" cstate="print">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pic>
        <p:nvPicPr>
          <p:cNvPr id="7" name="MS logo white - EMF">
            <a:extLst>
              <a:ext uri="{FF2B5EF4-FFF2-40B4-BE49-F238E27FC236}">
                <a16:creationId xmlns:a16="http://schemas.microsoft.com/office/drawing/2014/main" id="{5C6DAC05-B3B4-90F3-C5A2-447DC069FD3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1763" t="27714" r="11763" b="27714"/>
          <a:stretch/>
        </p:blipFill>
        <p:spPr bwMode="black">
          <a:xfrm>
            <a:off x="574675" y="540417"/>
            <a:ext cx="1808480" cy="387404"/>
          </a:xfrm>
          <a:prstGeom prst="rect">
            <a:avLst/>
          </a:prstGeom>
        </p:spPr>
      </p:pic>
      <p:sp>
        <p:nvSpPr>
          <p:cNvPr id="8" name="Text Placeholder 4">
            <a:extLst>
              <a:ext uri="{FF2B5EF4-FFF2-40B4-BE49-F238E27FC236}">
                <a16:creationId xmlns:a16="http://schemas.microsoft.com/office/drawing/2014/main" id="{862A915D-76A8-4E04-59ED-3A0499A6A20B}"/>
              </a:ext>
            </a:extLst>
          </p:cNvPr>
          <p:cNvSpPr>
            <a:spLocks noGrp="1"/>
          </p:cNvSpPr>
          <p:nvPr>
            <p:ph type="body" sz="quarter" idx="13" hasCustomPrompt="1"/>
          </p:nvPr>
        </p:nvSpPr>
        <p:spPr>
          <a:xfrm>
            <a:off x="584199" y="5106140"/>
            <a:ext cx="3898901" cy="184666"/>
          </a:xfrm>
          <a:noFill/>
        </p:spPr>
        <p:txBody>
          <a:bodyPr wrap="square" lIns="0" tIns="0" rIns="0" bIns="0">
            <a:spAutoFit/>
          </a:bodyPr>
          <a:lstStyle>
            <a:lvl1pPr marL="0" indent="0">
              <a:spcBef>
                <a:spcPts val="0"/>
              </a:spcBef>
              <a:buNone/>
              <a:defRPr sz="1200" spc="0" baseline="0">
                <a:solidFill>
                  <a:srgbClr val="FFFFFF"/>
                </a:solidFill>
                <a:latin typeface="+mn-lt"/>
                <a:cs typeface="Segoe UI" panose="020B0502040204020203" pitchFamily="34" charset="0"/>
              </a:defRPr>
            </a:lvl1pPr>
          </a:lstStyle>
          <a:p>
            <a:pPr lvl="0"/>
            <a:r>
              <a:rPr lang="en-US"/>
              <a:t>Contact information</a:t>
            </a:r>
          </a:p>
        </p:txBody>
      </p:sp>
    </p:spTree>
    <p:extLst>
      <p:ext uri="{BB962C8B-B14F-4D97-AF65-F5344CB8AC3E}">
        <p14:creationId xmlns:p14="http://schemas.microsoft.com/office/powerpoint/2010/main" val="34460624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2">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5E66A2-08AF-EF03-4094-BBCFC3F8210F}"/>
              </a:ext>
            </a:extLst>
          </p:cNvPr>
          <p:cNvSpPr>
            <a:spLocks noGrp="1"/>
          </p:cNvSpPr>
          <p:nvPr>
            <p:ph type="title" hasCustomPrompt="1"/>
          </p:nvPr>
        </p:nvSpPr>
        <p:spPr>
          <a:xfrm>
            <a:off x="584200" y="2798286"/>
            <a:ext cx="4663440" cy="738664"/>
          </a:xfrm>
          <a:noFill/>
        </p:spPr>
        <p:txBody>
          <a:bodyPr wrap="square" lIns="0" tIns="0" rIns="0" bIns="0" anchor="b" anchorCtr="0">
            <a:spAutoFit/>
          </a:bodyPr>
          <a:lstStyle>
            <a:lvl1pPr>
              <a:defRPr sz="4800" spc="-50" baseline="0">
                <a:solidFill>
                  <a:srgbClr val="091F2C"/>
                </a:solidFill>
                <a:latin typeface="+mj-lt"/>
                <a:cs typeface="Segoe UI" panose="020B0502040204020203" pitchFamily="34" charset="0"/>
              </a:defRPr>
            </a:lvl1pPr>
          </a:lstStyle>
          <a:p>
            <a:r>
              <a:rPr lang="en-US"/>
              <a:t>Thank you</a:t>
            </a:r>
          </a:p>
        </p:txBody>
      </p:sp>
      <p:sp>
        <p:nvSpPr>
          <p:cNvPr id="5" name="Text Placeholder 4">
            <a:extLst>
              <a:ext uri="{FF2B5EF4-FFF2-40B4-BE49-F238E27FC236}">
                <a16:creationId xmlns:a16="http://schemas.microsoft.com/office/drawing/2014/main" id="{39F3FE2A-24FE-9E71-3C43-294359A0FBF6}"/>
              </a:ext>
            </a:extLst>
          </p:cNvPr>
          <p:cNvSpPr>
            <a:spLocks noGrp="1"/>
          </p:cNvSpPr>
          <p:nvPr>
            <p:ph type="body" sz="quarter" idx="12" hasCustomPrompt="1"/>
          </p:nvPr>
        </p:nvSpPr>
        <p:spPr>
          <a:xfrm>
            <a:off x="584199" y="4847464"/>
            <a:ext cx="3898901" cy="246221"/>
          </a:xfrm>
          <a:noFill/>
        </p:spPr>
        <p:txBody>
          <a:bodyPr wrap="square" lIns="0" tIns="0" rIns="0" bIns="0" anchor="b" anchorCtr="0">
            <a:spAutoFit/>
          </a:bodyPr>
          <a:lstStyle>
            <a:lvl1pPr marL="0" indent="0">
              <a:spcBef>
                <a:spcPts val="0"/>
              </a:spcBef>
              <a:buNone/>
              <a:defRPr sz="1600" spc="0" baseline="0">
                <a:solidFill>
                  <a:srgbClr val="091F2C"/>
                </a:solidFill>
                <a:latin typeface="+mj-lt"/>
                <a:cs typeface="Segoe UI" panose="020B0502040204020203" pitchFamily="34" charset="0"/>
              </a:defRPr>
            </a:lvl1pPr>
          </a:lstStyle>
          <a:p>
            <a:pPr lvl="0"/>
            <a:r>
              <a:rPr lang="en-US"/>
              <a:t>Speaker name</a:t>
            </a:r>
          </a:p>
        </p:txBody>
      </p:sp>
      <p:sp>
        <p:nvSpPr>
          <p:cNvPr id="8" name="Text Placeholder 4">
            <a:extLst>
              <a:ext uri="{FF2B5EF4-FFF2-40B4-BE49-F238E27FC236}">
                <a16:creationId xmlns:a16="http://schemas.microsoft.com/office/drawing/2014/main" id="{862A915D-76A8-4E04-59ED-3A0499A6A20B}"/>
              </a:ext>
            </a:extLst>
          </p:cNvPr>
          <p:cNvSpPr>
            <a:spLocks noGrp="1"/>
          </p:cNvSpPr>
          <p:nvPr>
            <p:ph type="body" sz="quarter" idx="13" hasCustomPrompt="1"/>
          </p:nvPr>
        </p:nvSpPr>
        <p:spPr>
          <a:xfrm>
            <a:off x="584199" y="5106140"/>
            <a:ext cx="3898901" cy="184666"/>
          </a:xfrm>
          <a:noFill/>
        </p:spPr>
        <p:txBody>
          <a:bodyPr wrap="square" lIns="0" tIns="0" rIns="0" bIns="0">
            <a:spAutoFit/>
          </a:bodyPr>
          <a:lstStyle>
            <a:lvl1pPr marL="0" indent="0">
              <a:spcBef>
                <a:spcPts val="0"/>
              </a:spcBef>
              <a:buNone/>
              <a:defRPr sz="1200" spc="0" baseline="0">
                <a:solidFill>
                  <a:srgbClr val="091F2C"/>
                </a:solidFill>
                <a:latin typeface="+mn-lt"/>
                <a:cs typeface="Segoe UI" panose="020B0502040204020203" pitchFamily="34" charset="0"/>
              </a:defRPr>
            </a:lvl1pPr>
          </a:lstStyle>
          <a:p>
            <a:pPr lvl="0"/>
            <a:r>
              <a:rPr lang="en-US"/>
              <a:t>Contact information</a:t>
            </a:r>
          </a:p>
        </p:txBody>
      </p:sp>
      <p:pic>
        <p:nvPicPr>
          <p:cNvPr id="2" name="MS logo gray - EMF">
            <a:extLst>
              <a:ext uri="{FF2B5EF4-FFF2-40B4-BE49-F238E27FC236}">
                <a16:creationId xmlns:a16="http://schemas.microsoft.com/office/drawing/2014/main" id="{CDC81452-B9AA-A52E-AB75-EF85AABC49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1451" t="32475" r="10216" b="33708"/>
          <a:stretch/>
        </p:blipFill>
        <p:spPr bwMode="black">
          <a:xfrm>
            <a:off x="567055" y="581977"/>
            <a:ext cx="1854200" cy="294217"/>
          </a:xfrm>
          <a:prstGeom prst="rect">
            <a:avLst/>
          </a:prstGeom>
        </p:spPr>
      </p:pic>
    </p:spTree>
    <p:extLst>
      <p:ext uri="{BB962C8B-B14F-4D97-AF65-F5344CB8AC3E}">
        <p14:creationId xmlns:p14="http://schemas.microsoft.com/office/powerpoint/2010/main" val="2991840952"/>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09167651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701916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67689219"/>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423116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783345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1890047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8614959"/>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2051538"/>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6945379"/>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Only">
    <p:bg>
      <p:bgPr>
        <a:solidFill>
          <a:srgbClr val="FFFFFF"/>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E32D7CB-E849-F9D5-69DC-A82C21FD25AB}"/>
              </a:ext>
            </a:extLst>
          </p:cNvPr>
          <p:cNvGraphicFramePr>
            <a:graphicFrameLocks noChangeAspect="1"/>
          </p:cNvGraphicFramePr>
          <p:nvPr userDrawn="1">
            <p:custDataLst>
              <p:tags r:id="rId1"/>
            </p:custDataLst>
            <p:extLst>
              <p:ext uri="{D42A27DB-BD31-4B8C-83A1-F6EECF244321}">
                <p14:modId xmlns:p14="http://schemas.microsoft.com/office/powerpoint/2010/main" val="4027555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think-cell data - do not delete" hidden="1">
                        <a:extLst>
                          <a:ext uri="{FF2B5EF4-FFF2-40B4-BE49-F238E27FC236}">
                            <a16:creationId xmlns:a16="http://schemas.microsoft.com/office/drawing/2014/main" id="{8E32D7CB-E849-F9D5-69DC-A82C21FD25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492443"/>
          </a:xfrm>
        </p:spPr>
        <p:txBody>
          <a:bodyPr vert="horz"/>
          <a:lstStyle>
            <a:lvl1pPr>
              <a:defRPr sz="3200">
                <a:solidFill>
                  <a:srgbClr val="000000"/>
                </a:solidFill>
                <a:latin typeface="+mj-lt"/>
                <a:cs typeface="Segoe UI Semibold" panose="020B0702040204020203" pitchFamily="34" charset="0"/>
              </a:defRPr>
            </a:lvl1pPr>
          </a:lstStyle>
          <a:p>
            <a:r>
              <a:rPr lang="en-US"/>
              <a:t>Click to edit Master title style</a:t>
            </a:r>
          </a:p>
        </p:txBody>
      </p:sp>
      <p:sp>
        <p:nvSpPr>
          <p:cNvPr id="3" name="Slide Number Placeholder 4">
            <a:extLst>
              <a:ext uri="{FF2B5EF4-FFF2-40B4-BE49-F238E27FC236}">
                <a16:creationId xmlns:a16="http://schemas.microsoft.com/office/drawing/2014/main" id="{80B4D75C-F075-F704-7418-86973A6C6D39}"/>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a:t>
            </a:fld>
            <a:endParaRPr lang="en-US" dirty="0"/>
          </a:p>
        </p:txBody>
      </p:sp>
    </p:spTree>
    <p:extLst>
      <p:ext uri="{BB962C8B-B14F-4D97-AF65-F5344CB8AC3E}">
        <p14:creationId xmlns:p14="http://schemas.microsoft.com/office/powerpoint/2010/main" val="1786932341"/>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936557"/>
            <a:ext cx="4127692" cy="984885"/>
          </a:xfrm>
        </p:spPr>
        <p:txBody>
          <a:bodyPr wrap="square" anchor="ctr">
            <a:spAutoFit/>
          </a:bodyPr>
          <a:lstStyle>
            <a:lvl1pPr>
              <a:defRPr sz="3200"/>
            </a:lvl1pPr>
          </a:lstStyle>
          <a:p>
            <a:r>
              <a:rPr lang="en-US"/>
              <a:t>Click to edit Master title style</a:t>
            </a:r>
          </a:p>
        </p:txBody>
      </p:sp>
    </p:spTree>
    <p:extLst>
      <p:ext uri="{BB962C8B-B14F-4D97-AF65-F5344CB8AC3E}">
        <p14:creationId xmlns:p14="http://schemas.microsoft.com/office/powerpoint/2010/main" val="360056708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67232385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204506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mo slide">
    <p:bg>
      <p:bgPr>
        <a:solidFill>
          <a:srgbClr val="D4EC8E"/>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867024"/>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091F2C"/>
                </a:solidFill>
                <a:effectLst/>
                <a:latin typeface="+mn-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rgbClr val="000000"/>
                </a:solidFill>
                <a:latin typeface="+mn-lt"/>
              </a:defRPr>
            </a:lvl1pPr>
          </a:lstStyle>
          <a:p>
            <a:pPr lvl="0"/>
            <a:r>
              <a:rPr lang="en-US"/>
              <a:t>Speaker name</a:t>
            </a:r>
          </a:p>
        </p:txBody>
      </p:sp>
    </p:spTree>
    <p:extLst>
      <p:ext uri="{BB962C8B-B14F-4D97-AF65-F5344CB8AC3E}">
        <p14:creationId xmlns:p14="http://schemas.microsoft.com/office/powerpoint/2010/main" val="23944720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mo slide 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2867024"/>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091F2C"/>
                </a:solidFill>
                <a:effectLst/>
                <a:latin typeface="+mn-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246221"/>
          </a:xfrm>
          <a:noFill/>
        </p:spPr>
        <p:txBody>
          <a:bodyPr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Tree>
    <p:extLst>
      <p:ext uri="{BB962C8B-B14F-4D97-AF65-F5344CB8AC3E}">
        <p14:creationId xmlns:p14="http://schemas.microsoft.com/office/powerpoint/2010/main" val="40128735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rgbClr val="FFE399"/>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73262F"/>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11133225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rgbClr val="225B6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FFE399"/>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3149120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rgbClr val="C5B4E3"/>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5536AF9-C225-33FB-AD9D-7AC713E0A087}"/>
              </a:ext>
            </a:extLst>
          </p:cNvPr>
          <p:cNvSpPr>
            <a:spLocks noGrp="1"/>
          </p:cNvSpPr>
          <p:nvPr>
            <p:ph type="title" hasCustomPrompt="1"/>
          </p:nvPr>
        </p:nvSpPr>
        <p:spPr>
          <a:xfrm>
            <a:off x="585216" y="2869609"/>
            <a:ext cx="9144000" cy="664797"/>
          </a:xfrm>
          <a:noFill/>
        </p:spPr>
        <p:txBody>
          <a:bodyPr lIns="0" tIns="0" rIns="0" bIns="0" anchor="b" anchorCtr="0">
            <a:spAutoFit/>
          </a:bodyPr>
          <a:lstStyle>
            <a:lvl1pPr algn="l" defTabSz="932742" rtl="0" eaLnBrk="1" latinLnBrk="0" hangingPunct="1">
              <a:lnSpc>
                <a:spcPct val="90000"/>
              </a:lnSpc>
              <a:spcBef>
                <a:spcPct val="0"/>
              </a:spcBef>
              <a:buNone/>
              <a:defRPr lang="en-US" sz="4800" b="0" kern="1200" cap="none" spc="-50" baseline="0" dirty="0">
                <a:ln w="3175">
                  <a:noFill/>
                </a:ln>
                <a:solidFill>
                  <a:srgbClr val="225B62"/>
                </a:solidFill>
                <a:effectLst/>
                <a:latin typeface="+mn-lt"/>
                <a:ea typeface="+mn-ea"/>
                <a:cs typeface="Segoe UI" pitchFamily="34" charset="0"/>
              </a:defRPr>
            </a:lvl1pPr>
          </a:lstStyle>
          <a:p>
            <a:r>
              <a:rPr lang="en-US"/>
              <a:t>Section title</a:t>
            </a:r>
          </a:p>
        </p:txBody>
      </p:sp>
    </p:spTree>
    <p:extLst>
      <p:ext uri="{BB962C8B-B14F-4D97-AF65-F5344CB8AC3E}">
        <p14:creationId xmlns:p14="http://schemas.microsoft.com/office/powerpoint/2010/main" val="27383193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32">
          <p15:clr>
            <a:srgbClr val="FBAE40"/>
          </p15:clr>
        </p15:guide>
        <p15:guide id="2" pos="6127">
          <p15:clr>
            <a:srgbClr val="5ACBF0"/>
          </p15:clr>
        </p15:guide>
        <p15:guide id="3" orient="horz" pos="1911">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2">
    <p:bg>
      <p:bgPr>
        <a:solidFill>
          <a:srgbClr val="2A446F"/>
        </a:solid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3DF28FB5-CE13-1F25-B3A6-229CADE9D7AE}"/>
              </a:ext>
            </a:extLst>
          </p:cNvPr>
          <p:cNvSpPr>
            <a:spLocks noGrp="1"/>
          </p:cNvSpPr>
          <p:nvPr>
            <p:ph type="body" sz="quarter" idx="10" hasCustomPrompt="1"/>
          </p:nvPr>
        </p:nvSpPr>
        <p:spPr>
          <a:xfrm>
            <a:off x="1188008" y="2533276"/>
            <a:ext cx="8629760" cy="430887"/>
          </a:xfrm>
        </p:spPr>
        <p:txBody>
          <a:bodyPr anchor="b" anchorCtr="0"/>
          <a:lstStyle>
            <a:lvl1pPr marL="0" indent="0">
              <a:buFont typeface="Arial" panose="020B0604020202020204" pitchFamily="34" charset="0"/>
              <a:buNone/>
              <a:defRPr sz="2800">
                <a:solidFill>
                  <a:srgbClr val="C5B4E3"/>
                </a:solidFill>
                <a:latin typeface="+mn-lt"/>
              </a:defRPr>
            </a:lvl1pPr>
          </a:lstStyle>
          <a:p>
            <a:pPr lvl="0"/>
            <a:r>
              <a:rPr lang="en-US"/>
              <a:t>Upper half of quote</a:t>
            </a:r>
          </a:p>
        </p:txBody>
      </p:sp>
      <p:sp>
        <p:nvSpPr>
          <p:cNvPr id="3" name="Text Placeholder 3">
            <a:extLst>
              <a:ext uri="{FF2B5EF4-FFF2-40B4-BE49-F238E27FC236}">
                <a16:creationId xmlns:a16="http://schemas.microsoft.com/office/drawing/2014/main" id="{89BF322A-232B-752E-270E-44C8DA99F18B}"/>
              </a:ext>
            </a:extLst>
          </p:cNvPr>
          <p:cNvSpPr>
            <a:spLocks noGrp="1"/>
          </p:cNvSpPr>
          <p:nvPr>
            <p:ph type="body" sz="quarter" idx="11" hasCustomPrompt="1"/>
          </p:nvPr>
        </p:nvSpPr>
        <p:spPr>
          <a:xfrm>
            <a:off x="3580598" y="3387805"/>
            <a:ext cx="8028790" cy="430887"/>
          </a:xfrm>
        </p:spPr>
        <p:txBody>
          <a:bodyPr anchor="t" anchorCtr="0"/>
          <a:lstStyle>
            <a:lvl1pPr marL="0" indent="0" algn="r">
              <a:buFont typeface="Arial" panose="020B0604020202020204" pitchFamily="34" charset="0"/>
              <a:buNone/>
              <a:defRPr sz="2800">
                <a:solidFill>
                  <a:srgbClr val="C5B4E3"/>
                </a:solidFill>
                <a:latin typeface="+mn-lt"/>
              </a:defRPr>
            </a:lvl1pPr>
          </a:lstStyle>
          <a:p>
            <a:pPr lvl="0"/>
            <a:r>
              <a:rPr lang="en-US"/>
              <a:t>Lower half of quote</a:t>
            </a:r>
          </a:p>
        </p:txBody>
      </p:sp>
      <p:sp>
        <p:nvSpPr>
          <p:cNvPr id="7" name="Text Placeholder 3">
            <a:extLst>
              <a:ext uri="{FF2B5EF4-FFF2-40B4-BE49-F238E27FC236}">
                <a16:creationId xmlns:a16="http://schemas.microsoft.com/office/drawing/2014/main" id="{4A7550D4-2C01-3D5E-E16D-4921223B02BC}"/>
              </a:ext>
            </a:extLst>
          </p:cNvPr>
          <p:cNvSpPr>
            <a:spLocks noGrp="1"/>
          </p:cNvSpPr>
          <p:nvPr>
            <p:ph type="body" sz="quarter" idx="12" hasCustomPrompt="1"/>
          </p:nvPr>
        </p:nvSpPr>
        <p:spPr>
          <a:xfrm>
            <a:off x="584200" y="5144558"/>
            <a:ext cx="5242560" cy="246221"/>
          </a:xfrm>
        </p:spPr>
        <p:txBody>
          <a:bodyPr anchor="b" anchorCtr="0"/>
          <a:lstStyle>
            <a:lvl1pPr marL="0" indent="0" algn="l">
              <a:buFont typeface="Arial" panose="020B0604020202020204" pitchFamily="34" charset="0"/>
              <a:buNone/>
              <a:defRPr sz="1600">
                <a:solidFill>
                  <a:srgbClr val="C5B4E3"/>
                </a:solidFill>
                <a:latin typeface="+mn-lt"/>
              </a:defRPr>
            </a:lvl1pPr>
          </a:lstStyle>
          <a:p>
            <a:pPr lvl="0"/>
            <a:r>
              <a:rPr lang="en-US"/>
              <a:t>Name</a:t>
            </a:r>
          </a:p>
        </p:txBody>
      </p:sp>
      <p:sp>
        <p:nvSpPr>
          <p:cNvPr id="9" name="Text Placeholder 3">
            <a:extLst>
              <a:ext uri="{FF2B5EF4-FFF2-40B4-BE49-F238E27FC236}">
                <a16:creationId xmlns:a16="http://schemas.microsoft.com/office/drawing/2014/main" id="{B0AECFA6-1847-4076-8B4D-9F39F3F7FBA1}"/>
              </a:ext>
            </a:extLst>
          </p:cNvPr>
          <p:cNvSpPr>
            <a:spLocks noGrp="1"/>
          </p:cNvSpPr>
          <p:nvPr>
            <p:ph type="body" sz="quarter" idx="15" hasCustomPrompt="1"/>
          </p:nvPr>
        </p:nvSpPr>
        <p:spPr>
          <a:xfrm>
            <a:off x="584200" y="5399245"/>
            <a:ext cx="5242560" cy="184666"/>
          </a:xfrm>
        </p:spPr>
        <p:txBody>
          <a:bodyPr anchor="t" anchorCtr="0"/>
          <a:lstStyle>
            <a:lvl1pPr marL="0" indent="0" algn="l">
              <a:buFont typeface="Arial" panose="020B0604020202020204" pitchFamily="34" charset="0"/>
              <a:buNone/>
              <a:defRPr sz="1200">
                <a:solidFill>
                  <a:srgbClr val="C5B4E3"/>
                </a:solidFill>
                <a:latin typeface="+mn-lt"/>
              </a:defRPr>
            </a:lvl1pPr>
          </a:lstStyle>
          <a:p>
            <a:pPr lvl="0"/>
            <a:r>
              <a:rPr lang="en-US"/>
              <a:t>Title</a:t>
            </a:r>
          </a:p>
        </p:txBody>
      </p:sp>
      <p:pic>
        <p:nvPicPr>
          <p:cNvPr id="4" name="Graphic 3">
            <a:extLst>
              <a:ext uri="{FF2B5EF4-FFF2-40B4-BE49-F238E27FC236}">
                <a16:creationId xmlns:a16="http://schemas.microsoft.com/office/drawing/2014/main" id="{2DB5BAB9-DFB6-F01E-069B-702D659FD01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4201" y="585788"/>
            <a:ext cx="1077384" cy="939005"/>
          </a:xfrm>
          <a:prstGeom prst="rect">
            <a:avLst/>
          </a:prstGeom>
        </p:spPr>
      </p:pic>
    </p:spTree>
    <p:extLst>
      <p:ext uri="{BB962C8B-B14F-4D97-AF65-F5344CB8AC3E}">
        <p14:creationId xmlns:p14="http://schemas.microsoft.com/office/powerpoint/2010/main" val="53296355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4">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6BD378-FC9B-BE4E-3181-C36FB0590280}"/>
              </a:ext>
            </a:extLst>
          </p:cNvPr>
          <p:cNvSpPr>
            <a:spLocks noGrp="1"/>
          </p:cNvSpPr>
          <p:nvPr>
            <p:ph type="title" hasCustomPrompt="1"/>
          </p:nvPr>
        </p:nvSpPr>
        <p:spPr>
          <a:xfrm>
            <a:off x="369598" y="2941391"/>
            <a:ext cx="9356441" cy="609398"/>
          </a:xfrm>
          <a:noFill/>
        </p:spPr>
        <p:txBody>
          <a:bodyPr wrap="square" lIns="0" tIns="0" rIns="0" bIns="0" anchor="b" anchorCtr="0">
            <a:spAutoFit/>
          </a:bodyPr>
          <a:lstStyle>
            <a:lvl1pPr marL="155448" indent="-155448" algn="l" defTabSz="932742" rtl="0" eaLnBrk="1" latinLnBrk="0" hangingPunct="1">
              <a:lnSpc>
                <a:spcPct val="90000"/>
              </a:lnSpc>
              <a:spcBef>
                <a:spcPct val="0"/>
              </a:spcBef>
              <a:buNone/>
              <a:defRPr lang="en-US" sz="4400" b="0" kern="1200" cap="none" spc="-50" baseline="0" dirty="0">
                <a:ln w="3175">
                  <a:noFill/>
                </a:ln>
                <a:solidFill>
                  <a:srgbClr val="091F2C"/>
                </a:solidFill>
                <a:effectLst/>
                <a:latin typeface="Segoe UI Semilight" panose="020B0402040204020203" pitchFamily="34" charset="0"/>
                <a:ea typeface="+mn-ea"/>
                <a:cs typeface="Segoe UI Semilight" panose="020B0402040204020203" pitchFamily="34" charset="0"/>
              </a:defRPr>
            </a:lvl1pPr>
          </a:lstStyle>
          <a:p>
            <a:r>
              <a:rPr lang="en-US"/>
              <a:t>“Quote text”</a:t>
            </a:r>
          </a:p>
        </p:txBody>
      </p:sp>
      <p:sp>
        <p:nvSpPr>
          <p:cNvPr id="4" name="Text Placeholder 4">
            <a:extLst>
              <a:ext uri="{FF2B5EF4-FFF2-40B4-BE49-F238E27FC236}">
                <a16:creationId xmlns:a16="http://schemas.microsoft.com/office/drawing/2014/main" id="{CF6BB39D-116F-F4DA-0E9E-84FC7DDA82A0}"/>
              </a:ext>
            </a:extLst>
          </p:cNvPr>
          <p:cNvSpPr>
            <a:spLocks noGrp="1"/>
          </p:cNvSpPr>
          <p:nvPr>
            <p:ph type="body" sz="quarter" idx="12" hasCustomPrompt="1"/>
          </p:nvPr>
        </p:nvSpPr>
        <p:spPr>
          <a:xfrm>
            <a:off x="582042" y="3962400"/>
            <a:ext cx="9144000" cy="246221"/>
          </a:xfrm>
          <a:noFill/>
        </p:spPr>
        <p:txBody>
          <a:bodyPr wrap="square" lIns="0" tIns="0" rIns="0" bIns="0">
            <a:spAutoFit/>
          </a:bodyPr>
          <a:lstStyle>
            <a:lvl1pPr marL="0" indent="0">
              <a:spcBef>
                <a:spcPts val="0"/>
              </a:spcBef>
              <a:spcAft>
                <a:spcPts val="0"/>
              </a:spcAft>
              <a:buFont typeface="Arial" panose="020B0604020202020204" pitchFamily="34" charset="0"/>
              <a:buNone/>
              <a:defRPr lang="en-US" sz="1600" kern="1200" spc="0" baseline="0" dirty="0">
                <a:solidFill>
                  <a:srgbClr val="73262F"/>
                </a:solidFill>
                <a:latin typeface="+mn-lt"/>
                <a:ea typeface="+mn-ea"/>
                <a:cs typeface="Segoe UI" panose="020B0502040204020203" pitchFamily="34" charset="0"/>
              </a:defRPr>
            </a:lvl1pPr>
          </a:lstStyle>
          <a:p>
            <a:pPr marL="0" marR="0" lvl="0" indent="0" algn="l" defTabSz="932742" rtl="0" eaLnBrk="1" fontAlgn="auto" latinLnBrk="0" hangingPunct="1">
              <a:lnSpc>
                <a:spcPct val="100000"/>
              </a:lnSpc>
              <a:spcBef>
                <a:spcPct val="20000"/>
              </a:spcBef>
              <a:spcAft>
                <a:spcPts val="0"/>
              </a:spcAft>
              <a:buClrTx/>
              <a:buSzPct val="90000"/>
              <a:buFont typeface="Arial" panose="020B0604020202020204" pitchFamily="34" charset="0"/>
              <a:buNone/>
              <a:tabLst/>
            </a:pPr>
            <a:r>
              <a:rPr lang="en-US"/>
              <a:t>Name</a:t>
            </a:r>
          </a:p>
        </p:txBody>
      </p:sp>
      <p:sp>
        <p:nvSpPr>
          <p:cNvPr id="5" name="Text Placeholder 4">
            <a:extLst>
              <a:ext uri="{FF2B5EF4-FFF2-40B4-BE49-F238E27FC236}">
                <a16:creationId xmlns:a16="http://schemas.microsoft.com/office/drawing/2014/main" id="{E07A4BF7-F74F-2044-A340-C064074DE69E}"/>
              </a:ext>
            </a:extLst>
          </p:cNvPr>
          <p:cNvSpPr>
            <a:spLocks noGrp="1"/>
          </p:cNvSpPr>
          <p:nvPr>
            <p:ph type="body" sz="quarter" idx="14" hasCustomPrompt="1"/>
          </p:nvPr>
        </p:nvSpPr>
        <p:spPr>
          <a:xfrm>
            <a:off x="584200" y="4208621"/>
            <a:ext cx="9144000" cy="184666"/>
          </a:xfrm>
          <a:noFill/>
        </p:spPr>
        <p:txBody>
          <a:bodyPr wrap="square" lIns="0" tIns="0" rIns="0" bIns="0">
            <a:spAutoFit/>
          </a:bodyPr>
          <a:lstStyle>
            <a:lvl1pPr marL="0" indent="0">
              <a:spcBef>
                <a:spcPts val="0"/>
              </a:spcBef>
              <a:spcAft>
                <a:spcPts val="0"/>
              </a:spcAft>
              <a:buFont typeface="Arial" panose="020B0604020202020204" pitchFamily="34" charset="0"/>
              <a:buNone/>
              <a:defRPr sz="1200" spc="0" baseline="0">
                <a:solidFill>
                  <a:srgbClr val="091F2C"/>
                </a:solidFill>
                <a:latin typeface="+mn-lt"/>
              </a:defRPr>
            </a:lvl1pPr>
          </a:lstStyle>
          <a:p>
            <a:pPr lvl="0"/>
            <a:r>
              <a:rPr lang="en-US"/>
              <a:t>Title</a:t>
            </a:r>
          </a:p>
        </p:txBody>
      </p:sp>
    </p:spTree>
    <p:extLst>
      <p:ext uri="{BB962C8B-B14F-4D97-AF65-F5344CB8AC3E}">
        <p14:creationId xmlns:p14="http://schemas.microsoft.com/office/powerpoint/2010/main" val="170179541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creensho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C5A3-AA93-665D-040F-E0CC0453D50C}"/>
              </a:ext>
            </a:extLst>
          </p:cNvPr>
          <p:cNvSpPr>
            <a:spLocks noGrp="1"/>
          </p:cNvSpPr>
          <p:nvPr>
            <p:ph type="title"/>
          </p:nvPr>
        </p:nvSpPr>
        <p:spPr>
          <a:xfrm>
            <a:off x="588263" y="457200"/>
            <a:ext cx="5207700" cy="553998"/>
          </a:xfrm>
        </p:spPr>
        <p:txBody>
          <a:bodyPr/>
          <a:lstStyle/>
          <a:p>
            <a:r>
              <a:rPr lang="en-US"/>
              <a:t>Click to edit Master title style</a:t>
            </a:r>
          </a:p>
        </p:txBody>
      </p:sp>
      <p:sp>
        <p:nvSpPr>
          <p:cNvPr id="3" name="Content Placeholder 4">
            <a:extLst>
              <a:ext uri="{FF2B5EF4-FFF2-40B4-BE49-F238E27FC236}">
                <a16:creationId xmlns:a16="http://schemas.microsoft.com/office/drawing/2014/main" id="{CDA422D2-0DEB-E7D0-9450-318007A337F6}"/>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A4836AF1-0591-D0C9-1E1B-2FE0DDA2E8E2}"/>
              </a:ext>
            </a:extLst>
          </p:cNvPr>
          <p:cNvSpPr>
            <a:spLocks noGrp="1"/>
          </p:cNvSpPr>
          <p:nvPr>
            <p:ph type="pic" sz="quarter" idx="13" hasCustomPrompt="1"/>
          </p:nvPr>
        </p:nvSpPr>
        <p:spPr bwMode="ltGray">
          <a:xfrm>
            <a:off x="6609080" y="1427480"/>
            <a:ext cx="4790440" cy="2915920"/>
          </a:xfrm>
          <a:solidFill>
            <a:schemeClr val="accent1"/>
          </a:solidFill>
        </p:spPr>
        <p:txBody>
          <a:bodyPr vert="horz" wrap="square" lIns="0" tIns="0" rIns="0" bIns="1371600" rtlCol="0" anchor="ctr" anchorCtr="0">
            <a:noAutofit/>
          </a:bodyPr>
          <a:lstStyle>
            <a:lvl1pPr marL="0" indent="0" algn="ctr">
              <a:buNone/>
              <a:defRPr lang="en-US" sz="16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232850658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creensho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C5A3-AA93-665D-040F-E0CC0453D50C}"/>
              </a:ext>
            </a:extLst>
          </p:cNvPr>
          <p:cNvSpPr>
            <a:spLocks noGrp="1"/>
          </p:cNvSpPr>
          <p:nvPr>
            <p:ph type="title"/>
          </p:nvPr>
        </p:nvSpPr>
        <p:spPr>
          <a:xfrm>
            <a:off x="588263" y="457200"/>
            <a:ext cx="4589527" cy="553998"/>
          </a:xfrm>
        </p:spPr>
        <p:txBody>
          <a:bodyPr/>
          <a:lstStyle/>
          <a:p>
            <a:r>
              <a:rPr lang="en-US"/>
              <a:t>Click to edit Master title style</a:t>
            </a:r>
          </a:p>
        </p:txBody>
      </p:sp>
      <p:sp>
        <p:nvSpPr>
          <p:cNvPr id="3" name="Content Placeholder 4">
            <a:extLst>
              <a:ext uri="{FF2B5EF4-FFF2-40B4-BE49-F238E27FC236}">
                <a16:creationId xmlns:a16="http://schemas.microsoft.com/office/drawing/2014/main" id="{CDA422D2-0DEB-E7D0-9450-318007A337F6}"/>
              </a:ext>
            </a:extLst>
          </p:cNvPr>
          <p:cNvSpPr>
            <a:spLocks noGrp="1"/>
          </p:cNvSpPr>
          <p:nvPr>
            <p:ph sz="quarter" idx="12"/>
          </p:nvPr>
        </p:nvSpPr>
        <p:spPr>
          <a:xfrm>
            <a:off x="584200" y="1435100"/>
            <a:ext cx="4493638"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A4836AF1-0591-D0C9-1E1B-2FE0DDA2E8E2}"/>
              </a:ext>
            </a:extLst>
          </p:cNvPr>
          <p:cNvSpPr>
            <a:spLocks noGrp="1"/>
          </p:cNvSpPr>
          <p:nvPr>
            <p:ph type="pic" sz="quarter" idx="13" hasCustomPrompt="1"/>
          </p:nvPr>
        </p:nvSpPr>
        <p:spPr bwMode="ltGray">
          <a:xfrm>
            <a:off x="6276975" y="988484"/>
            <a:ext cx="5915025" cy="5869516"/>
          </a:xfrm>
          <a:solidFill>
            <a:srgbClr val="73262F"/>
          </a:solidFill>
        </p:spPr>
        <p:txBody>
          <a:bodyPr vert="horz" wrap="square" lIns="0" tIns="0" rIns="0" bIns="1371600" rtlCol="0" anchor="ctr" anchorCtr="0">
            <a:noAutofit/>
          </a:bodyPr>
          <a:lstStyle>
            <a:lvl1pPr marL="0" indent="0" algn="ctr">
              <a:buNone/>
              <a:defRPr lang="en-US" sz="1600" b="1" dirty="0">
                <a:solidFill>
                  <a:srgbClr val="FFFFFF"/>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Tree>
    <p:extLst>
      <p:ext uri="{BB962C8B-B14F-4D97-AF65-F5344CB8AC3E}">
        <p14:creationId xmlns:p14="http://schemas.microsoft.com/office/powerpoint/2010/main" val="60989256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935756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107624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losing logo slide">
    <p:bg>
      <p:bgPr>
        <a:solidFill>
          <a:schemeClr val="bg1"/>
        </a:solidFill>
        <a:effectLst/>
      </p:bgPr>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83490106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Only">
    <p:bg>
      <p:bgPr>
        <a:solidFill>
          <a:srgbClr val="FFFFFF"/>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C77285-FA21-1A97-227B-7A3EFC3B6189}"/>
              </a:ext>
            </a:extLst>
          </p:cNvPr>
          <p:cNvSpPr>
            <a:spLocks noGrp="1"/>
          </p:cNvSpPr>
          <p:nvPr>
            <p:ph type="title"/>
          </p:nvPr>
        </p:nvSpPr>
        <p:spPr>
          <a:xfrm>
            <a:off x="584200" y="365125"/>
            <a:ext cx="10912475" cy="492443"/>
          </a:xfrm>
          <a:prstGeom prst="rect">
            <a:avLst/>
          </a:prstGeom>
        </p:spPr>
        <p:txBody>
          <a:bodyPr vert="horz" wrap="square" lIns="0" tIns="0" rIns="0" bIns="0">
            <a:spAutoFit/>
          </a:bodyPr>
          <a:lstStyle>
            <a:lvl1pPr>
              <a:spcBef>
                <a:spcPts val="0"/>
              </a:spcBef>
              <a:defRPr kumimoji="0" lang="en-IN" sz="3200" b="0" i="0" u="none" strike="noStrike" kern="1200" cap="none" spc="0" normalizeH="0" baseline="0" dirty="0">
                <a:ln>
                  <a:noFill/>
                </a:ln>
                <a:solidFill>
                  <a:srgbClr val="000000"/>
                </a:solidFill>
                <a:effectLst/>
                <a:uLnTx/>
                <a:uFillTx/>
                <a:latin typeface="+mj-lt"/>
                <a:ea typeface="+mn-ea"/>
                <a:cs typeface="Segoe UI Semibold" panose="020B0502040204020203" pitchFamily="34" charset="0"/>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a:t>Click to edit Master title style</a:t>
            </a:r>
            <a:endParaRPr lang="en-IN"/>
          </a:p>
        </p:txBody>
      </p:sp>
      <p:sp>
        <p:nvSpPr>
          <p:cNvPr id="2" name="Slide Number Placeholder 4">
            <a:extLst>
              <a:ext uri="{FF2B5EF4-FFF2-40B4-BE49-F238E27FC236}">
                <a16:creationId xmlns:a16="http://schemas.microsoft.com/office/drawing/2014/main" id="{2AFEE603-6E9C-8B6B-0596-4CEF7ACF0D4C}"/>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a:t>
            </a:fld>
            <a:endParaRPr lang="en-US" dirty="0"/>
          </a:p>
        </p:txBody>
      </p:sp>
    </p:spTree>
    <p:extLst>
      <p:ext uri="{BB962C8B-B14F-4D97-AF65-F5344CB8AC3E}">
        <p14:creationId xmlns:p14="http://schemas.microsoft.com/office/powerpoint/2010/main" val="215804069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18">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4DC066-F1EF-0CCF-BE58-D479E121ED8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950858" y="1470"/>
            <a:ext cx="6238534" cy="6856530"/>
          </a:xfrm>
          <a:prstGeom prst="rect">
            <a:avLst/>
          </a:prstGeom>
        </p:spPr>
      </p:pic>
      <p:sp>
        <p:nvSpPr>
          <p:cNvPr id="3" name="Rectangle 2">
            <a:extLst>
              <a:ext uri="{FF2B5EF4-FFF2-40B4-BE49-F238E27FC236}">
                <a16:creationId xmlns:a16="http://schemas.microsoft.com/office/drawing/2014/main" id="{97BCFDD1-A143-4B17-2637-EB0849CA2815}"/>
              </a:ext>
            </a:extLst>
          </p:cNvPr>
          <p:cNvSpPr/>
          <p:nvPr userDrawn="1"/>
        </p:nvSpPr>
        <p:spPr bwMode="auto">
          <a:xfrm>
            <a:off x="5834743" y="0"/>
            <a:ext cx="116115" cy="6858000"/>
          </a:xfrm>
          <a:prstGeom prst="rect">
            <a:avLst/>
          </a:prstGeom>
          <a:gradFill flip="none" rotWithShape="1">
            <a:gsLst>
              <a:gs pos="68000">
                <a:srgbClr val="A0DDFF"/>
              </a:gs>
              <a:gs pos="100000">
                <a:srgbClr val="297BD0"/>
              </a:gs>
            </a:gsLst>
            <a:lin ang="5400000" scaled="1"/>
            <a:tileRect/>
          </a:gradFill>
          <a:ln w="3175" cap="flat" cmpd="sng" algn="ctr">
            <a:no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defTabSz="914367">
              <a:spcBef>
                <a:spcPts val="300"/>
              </a:spcBef>
              <a:spcAft>
                <a:spcPts val="600"/>
              </a:spcAft>
            </a:pPr>
            <a:endParaRPr lang="en-US" sz="1600" kern="0" dirty="0">
              <a:solidFill>
                <a:srgbClr val="0078D4"/>
              </a:solidFill>
              <a:latin typeface="Segoe UI Semibold"/>
              <a:cs typeface="Segoe UI" panose="020B0502040204020203" pitchFamily="34" charset="0"/>
            </a:endParaRPr>
          </a:p>
        </p:txBody>
      </p:sp>
      <p:sp>
        <p:nvSpPr>
          <p:cNvPr id="4" name="Title 3">
            <a:extLst>
              <a:ext uri="{FF2B5EF4-FFF2-40B4-BE49-F238E27FC236}">
                <a16:creationId xmlns:a16="http://schemas.microsoft.com/office/drawing/2014/main" id="{37C77285-FA21-1A97-227B-7A3EFC3B6189}"/>
              </a:ext>
            </a:extLst>
          </p:cNvPr>
          <p:cNvSpPr>
            <a:spLocks noGrp="1"/>
          </p:cNvSpPr>
          <p:nvPr>
            <p:ph type="title"/>
          </p:nvPr>
        </p:nvSpPr>
        <p:spPr>
          <a:xfrm>
            <a:off x="584201" y="2598004"/>
            <a:ext cx="4553858" cy="2492990"/>
          </a:xfrm>
          <a:prstGeom prst="rect">
            <a:avLst/>
          </a:prstGeom>
        </p:spPr>
        <p:txBody>
          <a:bodyPr vert="horz" wrap="square" lIns="0" tIns="0" rIns="0" bIns="0" rtlCol="0" anchor="t">
            <a:spAutoFit/>
          </a:bodyPr>
          <a:lstStyle>
            <a:lvl1pPr>
              <a:defRPr kumimoji="0" lang="en-IN" sz="5400" i="0" u="none" strike="noStrike" spc="0" normalizeH="0" dirty="0">
                <a:ln>
                  <a:noFill/>
                </a:ln>
                <a:gradFill flip="none" rotWithShape="1">
                  <a:gsLst>
                    <a:gs pos="99000">
                      <a:srgbClr val="263355"/>
                    </a:gs>
                    <a:gs pos="0">
                      <a:srgbClr val="2A7CD0"/>
                    </a:gs>
                  </a:gsLst>
                  <a:lin ang="5400000" scaled="1"/>
                  <a:tileRect/>
                </a:gradFill>
                <a:uLnTx/>
                <a:uFillTx/>
                <a:cs typeface="Segoe UI Semibold" panose="020B0502040204020203" pitchFamily="34" charset="0"/>
              </a:defRPr>
            </a:lvl1pPr>
          </a:lstStyle>
          <a:p>
            <a:pPr marL="0" lvl="0">
              <a:spcBef>
                <a:spcPts val="0"/>
              </a:spcBef>
            </a:pPr>
            <a:r>
              <a:rPr lang="en-US"/>
              <a:t>Click to edit Master title style</a:t>
            </a:r>
            <a:endParaRPr lang="en-IN"/>
          </a:p>
        </p:txBody>
      </p:sp>
    </p:spTree>
    <p:extLst>
      <p:ext uri="{BB962C8B-B14F-4D97-AF65-F5344CB8AC3E}">
        <p14:creationId xmlns:p14="http://schemas.microsoft.com/office/powerpoint/2010/main" val="206879296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18">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cSld name="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30806" y="970050"/>
            <a:ext cx="11306469" cy="403137"/>
          </a:xfrm>
          <a:prstGeom prst="rect">
            <a:avLst/>
          </a:prstGeom>
        </p:spPr>
        <p:txBody>
          <a:bodyPr wrap="square" lIns="0" tIns="0" rIns="0" bIns="0">
            <a:spAutoFit/>
          </a:bodyPr>
          <a:lstStyle>
            <a:lvl1pPr>
              <a:lnSpc>
                <a:spcPts val="3137"/>
              </a:lnSpc>
              <a:defRPr sz="2745" strike="noStrike">
                <a:solidFill>
                  <a:srgbClr val="000000"/>
                </a:solidFill>
              </a:defRPr>
            </a:lvl1pPr>
          </a:lstStyle>
          <a:p>
            <a:r>
              <a:rPr lang="en-US"/>
              <a:t>Title</a:t>
            </a:r>
          </a:p>
        </p:txBody>
      </p:sp>
    </p:spTree>
    <p:extLst>
      <p:ext uri="{BB962C8B-B14F-4D97-AF65-F5344CB8AC3E}">
        <p14:creationId xmlns:p14="http://schemas.microsoft.com/office/powerpoint/2010/main" val="115474459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1">
    <p:spTree>
      <p:nvGrpSpPr>
        <p:cNvPr id="1" name=""/>
        <p:cNvGrpSpPr/>
        <p:nvPr/>
      </p:nvGrpSpPr>
      <p:grpSpPr>
        <a:xfrm>
          <a:off x="0" y="0"/>
          <a:ext cx="0" cy="0"/>
          <a:chOff x="0" y="0"/>
          <a:chExt cx="0" cy="0"/>
        </a:xfrm>
      </p:grpSpPr>
      <p:sp>
        <p:nvSpPr>
          <p:cNvPr id="2" name="Title 1"/>
          <p:cNvSpPr>
            <a:spLocks noGrp="1"/>
          </p:cNvSpPr>
          <p:nvPr>
            <p:ph type="title"/>
          </p:nvPr>
        </p:nvSpPr>
        <p:spPr>
          <a:xfrm>
            <a:off x="269240" y="289514"/>
            <a:ext cx="11655840" cy="823789"/>
          </a:xfrm>
        </p:spPr>
        <p:txBody>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106416801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3.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FFF8F3"/>
        </a:solidFill>
        <a:effectLst/>
      </p:bgPr>
    </p:bg>
    <p:spTree>
      <p:nvGrpSpPr>
        <p:cNvPr id="1" name=""/>
        <p:cNvGrpSpPr/>
        <p:nvPr/>
      </p:nvGrpSpPr>
      <p:grpSpPr>
        <a:xfrm>
          <a:off x="0" y="0"/>
          <a:ext cx="0" cy="0"/>
          <a:chOff x="0" y="0"/>
          <a:chExt cx="0" cy="0"/>
        </a:xfrm>
      </p:grpSpPr>
      <p:graphicFrame>
        <p:nvGraphicFramePr>
          <p:cNvPr id="34" name="think-cell data - do not delete" hidden="1">
            <a:extLst>
              <a:ext uri="{FF2B5EF4-FFF2-40B4-BE49-F238E27FC236}">
                <a16:creationId xmlns:a16="http://schemas.microsoft.com/office/drawing/2014/main" id="{2D399170-9346-A178-854E-8DE9C9953EDB}"/>
              </a:ext>
            </a:extLst>
          </p:cNvPr>
          <p:cNvGraphicFramePr>
            <a:graphicFrameLocks noChangeAspect="1"/>
          </p:cNvGraphicFramePr>
          <p:nvPr userDrawn="1">
            <p:custDataLst>
              <p:tags r:id="rId39"/>
            </p:custDataLst>
            <p:extLst>
              <p:ext uri="{D42A27DB-BD31-4B8C-83A1-F6EECF244321}">
                <p14:modId xmlns:p14="http://schemas.microsoft.com/office/powerpoint/2010/main" val="15010536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0" imgW="425" imgH="424" progId="TCLayout.ActiveDocument.1">
                  <p:embed/>
                </p:oleObj>
              </mc:Choice>
              <mc:Fallback>
                <p:oleObj name="think-cell Slide" r:id="rId40" imgW="425" imgH="424" progId="TCLayout.ActiveDocument.1">
                  <p:embed/>
                  <p:pic>
                    <p:nvPicPr>
                      <p:cNvPr id="34" name="think-cell data - do not delete" hidden="1">
                        <a:extLst>
                          <a:ext uri="{FF2B5EF4-FFF2-40B4-BE49-F238E27FC236}">
                            <a16:creationId xmlns:a16="http://schemas.microsoft.com/office/drawing/2014/main" id="{2D399170-9346-A178-854E-8DE9C9953EDB}"/>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42">
            <a:extLst>
              <a:ext uri="{96DAC541-7B7A-43D3-8B79-37D633B846F1}">
                <asvg:svgBlip xmlns:asvg="http://schemas.microsoft.com/office/drawing/2016/SVG/main" r:embed="rId43"/>
              </a:ext>
            </a:extLst>
          </a:blip>
          <a:srcRect/>
          <a:stretch/>
        </p:blipFill>
        <p:spPr>
          <a:xfrm rot="5400000">
            <a:off x="9509919" y="2743200"/>
            <a:ext cx="6858000" cy="1371600"/>
          </a:xfrm>
          <a:prstGeom prst="rect">
            <a:avLst/>
          </a:prstGeom>
        </p:spPr>
      </p:pic>
      <p:sp>
        <p:nvSpPr>
          <p:cNvPr id="5" name="Slide Number Placeholder 4">
            <a:extLst>
              <a:ext uri="{FF2B5EF4-FFF2-40B4-BE49-F238E27FC236}">
                <a16:creationId xmlns:a16="http://schemas.microsoft.com/office/drawing/2014/main" id="{7286676C-4F26-BEEE-6F10-D0B64CF26095}"/>
              </a:ext>
            </a:extLst>
          </p:cNvPr>
          <p:cNvSpPr>
            <a:spLocks noGrp="1"/>
          </p:cNvSpPr>
          <p:nvPr>
            <p:ph type="sldNum" sz="quarter" idx="4"/>
          </p:nvPr>
        </p:nvSpPr>
        <p:spPr>
          <a:xfrm>
            <a:off x="11609391" y="6295360"/>
            <a:ext cx="290000" cy="270890"/>
          </a:xfrm>
          <a:prstGeom prst="rect">
            <a:avLst/>
          </a:prstGeom>
        </p:spPr>
        <p:txBody>
          <a:bodyPr vert="horz" lIns="0" tIns="0" rIns="0" bIns="0" rtlCol="0" anchor="ctr"/>
          <a:lstStyle>
            <a:lvl1pPr algn="ctr">
              <a:defRPr sz="1000">
                <a:solidFill>
                  <a:schemeClr val="tx1"/>
                </a:solidFill>
                <a:latin typeface="+mn-lt"/>
              </a:defRPr>
            </a:lvl1pPr>
          </a:lstStyle>
          <a:p>
            <a:fld id="{B659B50A-DF3E-4072-815D-F5A3B564ACB5}" type="slidenum">
              <a:rPr lang="en-US" smtClean="0"/>
              <a:pPr/>
              <a:t>‹#›</a:t>
            </a:fld>
            <a:endParaRPr lang="en-US" dirty="0"/>
          </a:p>
        </p:txBody>
      </p:sp>
    </p:spTree>
    <p:extLst>
      <p:ext uri="{BB962C8B-B14F-4D97-AF65-F5344CB8AC3E}">
        <p14:creationId xmlns:p14="http://schemas.microsoft.com/office/powerpoint/2010/main" val="36725555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Lst>
  <p:transition>
    <p:fade/>
  </p:transition>
  <p:hf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rgbClr val="091F2C"/>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3F5"/>
        </a:solidFill>
        <a:effectLst/>
      </p:bgPr>
    </p:bg>
    <p:spTree>
      <p:nvGrpSpPr>
        <p:cNvPr id="1" name=""/>
        <p:cNvGrpSpPr/>
        <p:nvPr/>
      </p:nvGrpSpPr>
      <p:grpSpPr>
        <a:xfrm>
          <a:off x="0" y="0"/>
          <a:ext cx="0" cy="0"/>
          <a:chOff x="0" y="0"/>
          <a:chExt cx="0" cy="0"/>
        </a:xfrm>
      </p:grpSpPr>
      <p:sp>
        <p:nvSpPr>
          <p:cNvPr id="36" name="Title 61">
            <a:extLst>
              <a:ext uri="{FF2B5EF4-FFF2-40B4-BE49-F238E27FC236}">
                <a16:creationId xmlns:a16="http://schemas.microsoft.com/office/drawing/2014/main" id="{EE1D3D34-F5A5-A77F-9502-2ED7352425DC}"/>
              </a:ext>
            </a:extLst>
          </p:cNvPr>
          <p:cNvSpPr>
            <a:spLocks noGrp="1"/>
          </p:cNvSpPr>
          <p:nvPr>
            <p:ph type="title"/>
          </p:nvPr>
        </p:nvSpPr>
        <p:spPr>
          <a:xfrm>
            <a:off x="584201" y="2598004"/>
            <a:ext cx="4553858" cy="2492990"/>
          </a:xfrm>
        </p:spPr>
        <p:txBody>
          <a:bodyPr/>
          <a:lstStyle/>
          <a:p>
            <a:r>
              <a:rPr lang="en-US" noProof="0" dirty="0"/>
              <a:t>Handling objections</a:t>
            </a:r>
            <a:endParaRPr lang="en-US" dirty="0"/>
          </a:p>
        </p:txBody>
      </p:sp>
      <p:sp>
        <p:nvSpPr>
          <p:cNvPr id="4" name="Title 61">
            <a:extLst>
              <a:ext uri="{FF2B5EF4-FFF2-40B4-BE49-F238E27FC236}">
                <a16:creationId xmlns:a16="http://schemas.microsoft.com/office/drawing/2014/main" id="{A0345D5A-52FC-FA20-E3AA-2C4929062610}"/>
              </a:ext>
            </a:extLst>
          </p:cNvPr>
          <p:cNvSpPr txBox="1">
            <a:spLocks/>
          </p:cNvSpPr>
          <p:nvPr/>
        </p:nvSpPr>
        <p:spPr>
          <a:xfrm>
            <a:off x="588264" y="2098554"/>
            <a:ext cx="3036344" cy="369332"/>
          </a:xfrm>
          <a:prstGeom prst="rect">
            <a:avLst/>
          </a:prstGeom>
        </p:spPr>
        <p:txBody>
          <a:bodyPr vert="horz" wrap="none" lIns="0" tIns="0" rIns="0" bIns="0" rtlCol="0" anchor="t">
            <a:spAutoFit/>
          </a:bodyPr>
          <a:lstStyle>
            <a:lvl1pPr algn="l" defTabSz="932742" rtl="0" eaLnBrk="1" latinLnBrk="0" hangingPunct="1">
              <a:lnSpc>
                <a:spcPct val="100000"/>
              </a:lnSpc>
              <a:spcBef>
                <a:spcPct val="0"/>
              </a:spcBef>
              <a:buNone/>
              <a:defRPr lang="en-US" sz="3200" b="0" kern="1200" cap="none" spc="-50" baseline="0">
                <a:ln w="3175">
                  <a:noFill/>
                </a:ln>
                <a:solidFill>
                  <a:srgbClr val="091F2C"/>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3171F"/>
                </a:solidFill>
                <a:effectLst/>
                <a:uLnTx/>
                <a:uFillTx/>
                <a:latin typeface="Segoe UI Semibold"/>
                <a:ea typeface="+mn-ea"/>
                <a:cs typeface="Segoe UI Semibold" panose="020B0502040204020203" pitchFamily="34" charset="0"/>
              </a:rPr>
              <a:t>Windows Server 2025</a:t>
            </a:r>
          </a:p>
        </p:txBody>
      </p:sp>
      <p:pic>
        <p:nvPicPr>
          <p:cNvPr id="2" name="Picture 1" descr="Microsoft logo">
            <a:extLst>
              <a:ext uri="{FF2B5EF4-FFF2-40B4-BE49-F238E27FC236}">
                <a16:creationId xmlns:a16="http://schemas.microsoft.com/office/drawing/2014/main" id="{83E9CE01-A865-596F-0FA9-82AE7666C998}"/>
              </a:ext>
            </a:extLst>
          </p:cNvPr>
          <p:cNvPicPr>
            <a:picLocks noChangeAspect="1"/>
          </p:cNvPicPr>
          <p:nvPr/>
        </p:nvPicPr>
        <p:blipFill>
          <a:blip r:embed="rId3"/>
          <a:stretch>
            <a:fillRect/>
          </a:stretch>
        </p:blipFill>
        <p:spPr>
          <a:xfrm>
            <a:off x="584200" y="588189"/>
            <a:ext cx="1373981" cy="295235"/>
          </a:xfrm>
          <a:prstGeom prst="rect">
            <a:avLst/>
          </a:prstGeom>
        </p:spPr>
      </p:pic>
      <p:sp>
        <p:nvSpPr>
          <p:cNvPr id="10" name="Slide Number Placeholder 4">
            <a:extLst>
              <a:ext uri="{FF2B5EF4-FFF2-40B4-BE49-F238E27FC236}">
                <a16:creationId xmlns:a16="http://schemas.microsoft.com/office/drawing/2014/main" id="{4ACCC813-1C49-657D-C1F6-02BB0D102564}"/>
              </a:ext>
            </a:extLst>
          </p:cNvPr>
          <p:cNvSpPr txBox="1">
            <a:spLocks/>
          </p:cNvSpPr>
          <p:nvPr/>
        </p:nvSpPr>
        <p:spPr>
          <a:xfrm>
            <a:off x="11102861" y="6564313"/>
            <a:ext cx="792466" cy="123111"/>
          </a:xfrm>
          <a:prstGeom prst="rect">
            <a:avLst/>
          </a:prstGeom>
        </p:spPr>
        <p:txBody>
          <a:bodyPr vert="horz" wrap="square" lIns="0" tIns="0" rIns="0" bIns="0" rtlCol="0" anchor="ctr">
            <a:spAutoFit/>
          </a:bodyPr>
          <a:lstStyle>
            <a:defPPr>
              <a:defRPr lang="en-US"/>
            </a:defPPr>
            <a:lvl1pPr marL="0" algn="r" defTabSz="914367" rtl="0" eaLnBrk="1" latinLnBrk="0" hangingPunct="1">
              <a:defRPr sz="800"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marL="0" marR="0" lvl="0" indent="0" algn="r" defTabSz="914367" rtl="0" eaLnBrk="1" fontAlgn="auto" latinLnBrk="0" hangingPunct="1">
              <a:lnSpc>
                <a:spcPct val="100000"/>
              </a:lnSpc>
              <a:spcBef>
                <a:spcPts val="0"/>
              </a:spcBef>
              <a:spcAft>
                <a:spcPts val="0"/>
              </a:spcAft>
              <a:buClrTx/>
              <a:buSzTx/>
              <a:buFontTx/>
              <a:buNone/>
              <a:tabLst/>
              <a:defRPr/>
            </a:pPr>
            <a:fld id="{0F0F523D-4DA0-4642-AC4E-F986DBA3B540}" type="slidenum">
              <a:rPr kumimoji="0" lang="en-US" sz="800" b="0" i="0" u="none" strike="noStrike" kern="1200" cap="none" spc="0" normalizeH="0" baseline="0" noProof="0" smtClean="0">
                <a:ln>
                  <a:noFill/>
                </a:ln>
                <a:solidFill>
                  <a:srgbClr val="000000"/>
                </a:solidFill>
                <a:effectLst/>
                <a:uLnTx/>
                <a:uFillTx/>
                <a:latin typeface="Segoe UI"/>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a:t>
            </a:fld>
            <a:endParaRPr kumimoji="0" lang="en-US" sz="800" b="0" i="0" u="none" strike="noStrike" kern="1200" cap="none" spc="0" normalizeH="0" baseline="0" noProof="0" dirty="0">
              <a:ln>
                <a:noFill/>
              </a:ln>
              <a:solidFill>
                <a:srgbClr val="000000"/>
              </a:solidFill>
              <a:effectLst/>
              <a:uLnTx/>
              <a:uFillTx/>
              <a:latin typeface="Segoe UI"/>
              <a:ea typeface="+mn-ea"/>
              <a:cs typeface="+mn-cs"/>
            </a:endParaRPr>
          </a:p>
        </p:txBody>
      </p:sp>
    </p:spTree>
    <p:extLst>
      <p:ext uri="{BB962C8B-B14F-4D97-AF65-F5344CB8AC3E}">
        <p14:creationId xmlns:p14="http://schemas.microsoft.com/office/powerpoint/2010/main" val="424794038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E690A9E-7B7B-0B1B-AFD2-8E37DA767A07}"/>
            </a:ext>
          </a:extLst>
        </p:cNvPr>
        <p:cNvGrpSpPr/>
        <p:nvPr/>
      </p:nvGrpSpPr>
      <p:grpSpPr>
        <a:xfrm>
          <a:off x="0" y="0"/>
          <a:ext cx="0" cy="0"/>
          <a:chOff x="0" y="0"/>
          <a:chExt cx="0" cy="0"/>
        </a:xfrm>
      </p:grpSpPr>
      <p:sp>
        <p:nvSpPr>
          <p:cNvPr id="38" name="Freeform: Shape 37">
            <a:extLst>
              <a:ext uri="{FF2B5EF4-FFF2-40B4-BE49-F238E27FC236}">
                <a16:creationId xmlns:a16="http://schemas.microsoft.com/office/drawing/2014/main" id="{76D75314-DD25-05ED-0430-528ABF30AF3C}"/>
              </a:ext>
              <a:ext uri="{C183D7F6-B498-43B3-948B-1728B52AA6E4}">
                <adec:decorative xmlns:adec="http://schemas.microsoft.com/office/drawing/2017/decorative" val="1"/>
              </a:ext>
            </a:extLst>
          </p:cNvPr>
          <p:cNvSpPr/>
          <p:nvPr/>
        </p:nvSpPr>
        <p:spPr bwMode="auto">
          <a:xfrm>
            <a:off x="582612" y="2303813"/>
            <a:ext cx="11026776" cy="3854728"/>
          </a:xfrm>
          <a:custGeom>
            <a:avLst/>
            <a:gdLst>
              <a:gd name="connsiteX0" fmla="*/ 172191 w 11026776"/>
              <a:gd name="connsiteY0" fmla="*/ 0 h 3854728"/>
              <a:gd name="connsiteX1" fmla="*/ 5410739 w 11026776"/>
              <a:gd name="connsiteY1" fmla="*/ 0 h 3854728"/>
              <a:gd name="connsiteX2" fmla="*/ 5410739 w 11026776"/>
              <a:gd name="connsiteY2" fmla="*/ 251935 h 3854728"/>
              <a:gd name="connsiteX3" fmla="*/ 5513388 w 11026776"/>
              <a:gd name="connsiteY3" fmla="*/ 354584 h 3854728"/>
              <a:gd name="connsiteX4" fmla="*/ 5513387 w 11026776"/>
              <a:gd name="connsiteY4" fmla="*/ 354585 h 3854728"/>
              <a:gd name="connsiteX5" fmla="*/ 5616036 w 11026776"/>
              <a:gd name="connsiteY5" fmla="*/ 251936 h 3854728"/>
              <a:gd name="connsiteX6" fmla="*/ 5616037 w 11026776"/>
              <a:gd name="connsiteY6" fmla="*/ 0 h 3854728"/>
              <a:gd name="connsiteX7" fmla="*/ 10854585 w 11026776"/>
              <a:gd name="connsiteY7" fmla="*/ 0 h 3854728"/>
              <a:gd name="connsiteX8" fmla="*/ 11026776 w 11026776"/>
              <a:gd name="connsiteY8" fmla="*/ 172191 h 3854728"/>
              <a:gd name="connsiteX9" fmla="*/ 11026776 w 11026776"/>
              <a:gd name="connsiteY9" fmla="*/ 3682537 h 3854728"/>
              <a:gd name="connsiteX10" fmla="*/ 10854585 w 11026776"/>
              <a:gd name="connsiteY10" fmla="*/ 3854728 h 3854728"/>
              <a:gd name="connsiteX11" fmla="*/ 172191 w 11026776"/>
              <a:gd name="connsiteY11" fmla="*/ 3854728 h 3854728"/>
              <a:gd name="connsiteX12" fmla="*/ 0 w 11026776"/>
              <a:gd name="connsiteY12" fmla="*/ 3682537 h 3854728"/>
              <a:gd name="connsiteX13" fmla="*/ 0 w 11026776"/>
              <a:gd name="connsiteY13" fmla="*/ 172191 h 3854728"/>
              <a:gd name="connsiteX14" fmla="*/ 172191 w 11026776"/>
              <a:gd name="connsiteY14" fmla="*/ 0 h 3854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26776" h="3854728">
                <a:moveTo>
                  <a:pt x="172191" y="0"/>
                </a:moveTo>
                <a:lnTo>
                  <a:pt x="5410739" y="0"/>
                </a:lnTo>
                <a:lnTo>
                  <a:pt x="5410739" y="251935"/>
                </a:lnTo>
                <a:cubicBezTo>
                  <a:pt x="5410739" y="308626"/>
                  <a:pt x="5456697" y="354584"/>
                  <a:pt x="5513388" y="354584"/>
                </a:cubicBezTo>
                <a:lnTo>
                  <a:pt x="5513387" y="354585"/>
                </a:lnTo>
                <a:cubicBezTo>
                  <a:pt x="5570078" y="354585"/>
                  <a:pt x="5616036" y="308627"/>
                  <a:pt x="5616036" y="251936"/>
                </a:cubicBezTo>
                <a:lnTo>
                  <a:pt x="5616037" y="0"/>
                </a:lnTo>
                <a:lnTo>
                  <a:pt x="10854585" y="0"/>
                </a:lnTo>
                <a:cubicBezTo>
                  <a:pt x="10949683" y="0"/>
                  <a:pt x="11026776" y="77093"/>
                  <a:pt x="11026776" y="172191"/>
                </a:cubicBezTo>
                <a:lnTo>
                  <a:pt x="11026776" y="3682537"/>
                </a:lnTo>
                <a:cubicBezTo>
                  <a:pt x="11026776" y="3777635"/>
                  <a:pt x="10949683" y="3854728"/>
                  <a:pt x="10854585" y="3854728"/>
                </a:cubicBezTo>
                <a:lnTo>
                  <a:pt x="172191" y="3854728"/>
                </a:lnTo>
                <a:cubicBezTo>
                  <a:pt x="77093" y="3854728"/>
                  <a:pt x="0" y="3777635"/>
                  <a:pt x="0" y="3682537"/>
                </a:cubicBezTo>
                <a:lnTo>
                  <a:pt x="0" y="172191"/>
                </a:lnTo>
                <a:cubicBezTo>
                  <a:pt x="0" y="77093"/>
                  <a:pt x="77093" y="0"/>
                  <a:pt x="172191" y="0"/>
                </a:cubicBez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54" name="Freeform: Shape 53">
            <a:extLst>
              <a:ext uri="{FF2B5EF4-FFF2-40B4-BE49-F238E27FC236}">
                <a16:creationId xmlns:a16="http://schemas.microsoft.com/office/drawing/2014/main" id="{55992A5F-E7A8-A17B-6065-59BA72E96B08}"/>
              </a:ext>
              <a:ext uri="{C183D7F6-B498-43B3-948B-1728B52AA6E4}">
                <adec:decorative xmlns:adec="http://schemas.microsoft.com/office/drawing/2017/decorative" val="1"/>
              </a:ext>
            </a:extLst>
          </p:cNvPr>
          <p:cNvSpPr>
            <a:spLocks/>
          </p:cNvSpPr>
          <p:nvPr/>
        </p:nvSpPr>
        <p:spPr>
          <a:xfrm flipH="1">
            <a:off x="681827" y="1557081"/>
            <a:ext cx="5311524" cy="1445933"/>
          </a:xfrm>
          <a:custGeom>
            <a:avLst/>
            <a:gdLst>
              <a:gd name="connsiteX0" fmla="*/ 5180488 w 5311524"/>
              <a:gd name="connsiteY0" fmla="*/ 0 h 1445933"/>
              <a:gd name="connsiteX1" fmla="*/ 761963 w 5311524"/>
              <a:gd name="connsiteY1" fmla="*/ 0 h 1445933"/>
              <a:gd name="connsiteX2" fmla="*/ 627499 w 5311524"/>
              <a:gd name="connsiteY2" fmla="*/ 108323 h 1445933"/>
              <a:gd name="connsiteX3" fmla="*/ 100181 w 5311524"/>
              <a:gd name="connsiteY3" fmla="*/ 675590 h 1445933"/>
              <a:gd name="connsiteX4" fmla="*/ 0 w 5311524"/>
              <a:gd name="connsiteY4" fmla="*/ 806010 h 1445933"/>
              <a:gd name="connsiteX5" fmla="*/ 0 w 5311524"/>
              <a:gd name="connsiteY5" fmla="*/ 1022165 h 1445933"/>
              <a:gd name="connsiteX6" fmla="*/ 0 w 5311524"/>
              <a:gd name="connsiteY6" fmla="*/ 1098723 h 1445933"/>
              <a:gd name="connsiteX7" fmla="*/ 0 w 5311524"/>
              <a:gd name="connsiteY7" fmla="*/ 1314878 h 1445933"/>
              <a:gd name="connsiteX8" fmla="*/ 131036 w 5311524"/>
              <a:gd name="connsiteY8" fmla="*/ 1445933 h 1445933"/>
              <a:gd name="connsiteX9" fmla="*/ 5180488 w 5311524"/>
              <a:gd name="connsiteY9" fmla="*/ 1445933 h 1445933"/>
              <a:gd name="connsiteX10" fmla="*/ 5311524 w 5311524"/>
              <a:gd name="connsiteY10" fmla="*/ 1314878 h 1445933"/>
              <a:gd name="connsiteX11" fmla="*/ 5311524 w 5311524"/>
              <a:gd name="connsiteY11" fmla="*/ 1098723 h 1445933"/>
              <a:gd name="connsiteX12" fmla="*/ 5311524 w 5311524"/>
              <a:gd name="connsiteY12" fmla="*/ 347209 h 1445933"/>
              <a:gd name="connsiteX13" fmla="*/ 5311524 w 5311524"/>
              <a:gd name="connsiteY13" fmla="*/ 131054 h 1445933"/>
              <a:gd name="connsiteX14" fmla="*/ 5180488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5180488" y="0"/>
                </a:moveTo>
                <a:lnTo>
                  <a:pt x="761963" y="0"/>
                </a:lnTo>
                <a:cubicBezTo>
                  <a:pt x="697335" y="0"/>
                  <a:pt x="640451" y="44827"/>
                  <a:pt x="627499" y="108323"/>
                </a:cubicBezTo>
                <a:cubicBezTo>
                  <a:pt x="571251" y="381480"/>
                  <a:pt x="365808" y="600285"/>
                  <a:pt x="100181" y="675590"/>
                </a:cubicBezTo>
                <a:cubicBezTo>
                  <a:pt x="41266" y="692226"/>
                  <a:pt x="0" y="744928"/>
                  <a:pt x="0" y="806010"/>
                </a:cubicBezTo>
                <a:lnTo>
                  <a:pt x="0" y="1022165"/>
                </a:lnTo>
                <a:lnTo>
                  <a:pt x="0" y="1098723"/>
                </a:lnTo>
                <a:lnTo>
                  <a:pt x="0" y="1314878"/>
                </a:lnTo>
                <a:cubicBezTo>
                  <a:pt x="0" y="1387264"/>
                  <a:pt x="58662" y="1445933"/>
                  <a:pt x="131036" y="1445933"/>
                </a:cubicBezTo>
                <a:lnTo>
                  <a:pt x="5180488" y="1445933"/>
                </a:lnTo>
                <a:cubicBezTo>
                  <a:pt x="5252863" y="1445933"/>
                  <a:pt x="5311524" y="1387264"/>
                  <a:pt x="5311524" y="1314878"/>
                </a:cubicBezTo>
                <a:lnTo>
                  <a:pt x="5311524" y="1098723"/>
                </a:lnTo>
                <a:lnTo>
                  <a:pt x="5311524" y="347209"/>
                </a:lnTo>
                <a:lnTo>
                  <a:pt x="5311524" y="131054"/>
                </a:lnTo>
                <a:cubicBezTo>
                  <a:pt x="5311524" y="58670"/>
                  <a:pt x="5252863" y="0"/>
                  <a:pt x="5180488"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5" name="Freeform: Shape 54">
            <a:extLst>
              <a:ext uri="{FF2B5EF4-FFF2-40B4-BE49-F238E27FC236}">
                <a16:creationId xmlns:a16="http://schemas.microsoft.com/office/drawing/2014/main" id="{3239FA62-EDCE-DCAF-6982-D0517AB82F7E}"/>
              </a:ext>
              <a:ext uri="{C183D7F6-B498-43B3-948B-1728B52AA6E4}">
                <adec:decorative xmlns:adec="http://schemas.microsoft.com/office/drawing/2017/decorative" val="1"/>
              </a:ext>
            </a:extLst>
          </p:cNvPr>
          <p:cNvSpPr>
            <a:spLocks/>
          </p:cNvSpPr>
          <p:nvPr/>
        </p:nvSpPr>
        <p:spPr>
          <a:xfrm>
            <a:off x="6198649" y="1557081"/>
            <a:ext cx="5311524" cy="1445933"/>
          </a:xfrm>
          <a:custGeom>
            <a:avLst/>
            <a:gdLst>
              <a:gd name="connsiteX0" fmla="*/ 761963 w 5311524"/>
              <a:gd name="connsiteY0" fmla="*/ 0 h 1445933"/>
              <a:gd name="connsiteX1" fmla="*/ 5180488 w 5311524"/>
              <a:gd name="connsiteY1" fmla="*/ 0 h 1445933"/>
              <a:gd name="connsiteX2" fmla="*/ 5311524 w 5311524"/>
              <a:gd name="connsiteY2" fmla="*/ 131054 h 1445933"/>
              <a:gd name="connsiteX3" fmla="*/ 5311524 w 5311524"/>
              <a:gd name="connsiteY3" fmla="*/ 347209 h 1445933"/>
              <a:gd name="connsiteX4" fmla="*/ 5311524 w 5311524"/>
              <a:gd name="connsiteY4" fmla="*/ 1098723 h 1445933"/>
              <a:gd name="connsiteX5" fmla="*/ 5311524 w 5311524"/>
              <a:gd name="connsiteY5" fmla="*/ 1314878 h 1445933"/>
              <a:gd name="connsiteX6" fmla="*/ 5180488 w 5311524"/>
              <a:gd name="connsiteY6" fmla="*/ 1445933 h 1445933"/>
              <a:gd name="connsiteX7" fmla="*/ 131036 w 5311524"/>
              <a:gd name="connsiteY7" fmla="*/ 1445933 h 1445933"/>
              <a:gd name="connsiteX8" fmla="*/ 0 w 5311524"/>
              <a:gd name="connsiteY8" fmla="*/ 1314878 h 1445933"/>
              <a:gd name="connsiteX9" fmla="*/ 0 w 5311524"/>
              <a:gd name="connsiteY9" fmla="*/ 1098723 h 1445933"/>
              <a:gd name="connsiteX10" fmla="*/ 0 w 5311524"/>
              <a:gd name="connsiteY10" fmla="*/ 1022165 h 1445933"/>
              <a:gd name="connsiteX11" fmla="*/ 0 w 5311524"/>
              <a:gd name="connsiteY11" fmla="*/ 806010 h 1445933"/>
              <a:gd name="connsiteX12" fmla="*/ 100181 w 5311524"/>
              <a:gd name="connsiteY12" fmla="*/ 675590 h 1445933"/>
              <a:gd name="connsiteX13" fmla="*/ 627499 w 5311524"/>
              <a:gd name="connsiteY13" fmla="*/ 108323 h 1445933"/>
              <a:gd name="connsiteX14" fmla="*/ 761963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761963" y="0"/>
                </a:moveTo>
                <a:lnTo>
                  <a:pt x="5180488" y="0"/>
                </a:lnTo>
                <a:cubicBezTo>
                  <a:pt x="5252863" y="0"/>
                  <a:pt x="5311524" y="58670"/>
                  <a:pt x="5311524" y="131054"/>
                </a:cubicBezTo>
                <a:lnTo>
                  <a:pt x="5311524" y="347209"/>
                </a:lnTo>
                <a:lnTo>
                  <a:pt x="5311524" y="1098723"/>
                </a:lnTo>
                <a:lnTo>
                  <a:pt x="5311524" y="1314878"/>
                </a:lnTo>
                <a:cubicBezTo>
                  <a:pt x="5311524" y="1387264"/>
                  <a:pt x="5252863" y="1445933"/>
                  <a:pt x="5180488" y="1445933"/>
                </a:cubicBezTo>
                <a:lnTo>
                  <a:pt x="131036" y="1445933"/>
                </a:lnTo>
                <a:cubicBezTo>
                  <a:pt x="58662" y="1445933"/>
                  <a:pt x="0" y="1387264"/>
                  <a:pt x="0" y="1314878"/>
                </a:cubicBezTo>
                <a:lnTo>
                  <a:pt x="0" y="1098723"/>
                </a:lnTo>
                <a:lnTo>
                  <a:pt x="0" y="1022165"/>
                </a:lnTo>
                <a:lnTo>
                  <a:pt x="0" y="806010"/>
                </a:lnTo>
                <a:cubicBezTo>
                  <a:pt x="0" y="744928"/>
                  <a:pt x="41266" y="692226"/>
                  <a:pt x="100181" y="675590"/>
                </a:cubicBezTo>
                <a:cubicBezTo>
                  <a:pt x="365808" y="600285"/>
                  <a:pt x="571251" y="381480"/>
                  <a:pt x="627499" y="108323"/>
                </a:cubicBezTo>
                <a:cubicBezTo>
                  <a:pt x="640451" y="44827"/>
                  <a:pt x="697335" y="0"/>
                  <a:pt x="761963"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0" name="TextBox 9">
            <a:extLst>
              <a:ext uri="{FF2B5EF4-FFF2-40B4-BE49-F238E27FC236}">
                <a16:creationId xmlns:a16="http://schemas.microsoft.com/office/drawing/2014/main" id="{FC0E8419-2B2A-7611-0CF3-465750F86487}"/>
              </a:ext>
              <a:ext uri="{C183D7F6-B498-43B3-948B-1728B52AA6E4}">
                <adec:decorative xmlns:adec="http://schemas.microsoft.com/office/drawing/2017/decorative" val="1"/>
              </a:ext>
            </a:extLst>
          </p:cNvPr>
          <p:cNvSpPr txBox="1">
            <a:spLocks/>
          </p:cNvSpPr>
          <p:nvPr/>
        </p:nvSpPr>
        <p:spPr>
          <a:xfrm>
            <a:off x="681826"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endParaRPr>
          </a:p>
        </p:txBody>
      </p:sp>
      <p:sp>
        <p:nvSpPr>
          <p:cNvPr id="12" name="Oval 11">
            <a:extLst>
              <a:ext uri="{FF2B5EF4-FFF2-40B4-BE49-F238E27FC236}">
                <a16:creationId xmlns:a16="http://schemas.microsoft.com/office/drawing/2014/main" id="{7923ACB4-6500-454C-9779-A03D405E3A9F}"/>
              </a:ext>
              <a:ext uri="{C183D7F6-B498-43B3-948B-1728B52AA6E4}">
                <adec:decorative xmlns:adec="http://schemas.microsoft.com/office/drawing/2017/decorative" val="1"/>
              </a:ext>
            </a:extLst>
          </p:cNvPr>
          <p:cNvSpPr/>
          <p:nvPr/>
        </p:nvSpPr>
        <p:spPr bwMode="auto">
          <a:xfrm>
            <a:off x="5572125" y="1013744"/>
            <a:ext cx="1047750" cy="1047750"/>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14" name="TextBox 13">
            <a:extLst>
              <a:ext uri="{FF2B5EF4-FFF2-40B4-BE49-F238E27FC236}">
                <a16:creationId xmlns:a16="http://schemas.microsoft.com/office/drawing/2014/main" id="{AD695DA7-4CEE-E00E-2D11-93C623876EEE}"/>
              </a:ext>
              <a:ext uri="{C183D7F6-B498-43B3-948B-1728B52AA6E4}">
                <adec:decorative xmlns:adec="http://schemas.microsoft.com/office/drawing/2017/decorative" val="1"/>
              </a:ext>
            </a:extLst>
          </p:cNvPr>
          <p:cNvSpPr txBox="1">
            <a:spLocks/>
          </p:cNvSpPr>
          <p:nvPr/>
        </p:nvSpPr>
        <p:spPr>
          <a:xfrm>
            <a:off x="6198649"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endParaRPr>
          </a:p>
        </p:txBody>
      </p:sp>
      <p:sp>
        <p:nvSpPr>
          <p:cNvPr id="51" name="Title 50">
            <a:extLst>
              <a:ext uri="{FF2B5EF4-FFF2-40B4-BE49-F238E27FC236}">
                <a16:creationId xmlns:a16="http://schemas.microsoft.com/office/drawing/2014/main" id="{BB44686B-2718-80BA-D564-55F3B2E15516}"/>
              </a:ext>
            </a:extLst>
          </p:cNvPr>
          <p:cNvSpPr>
            <a:spLocks noGrp="1"/>
          </p:cNvSpPr>
          <p:nvPr>
            <p:ph type="title"/>
          </p:nvPr>
        </p:nvSpPr>
        <p:spPr/>
        <p:txBody>
          <a:bodyPr vert="horz" wrap="square" lIns="0" tIns="0" rIns="0" bIns="0" rtlCol="0" anchor="t">
            <a:spAutoFit/>
          </a:bodyPr>
          <a:lstStyle/>
          <a:p>
            <a:r>
              <a:rPr lang="en-GB" dirty="0"/>
              <a:t>Handling objections </a:t>
            </a:r>
          </a:p>
        </p:txBody>
      </p:sp>
      <p:sp>
        <p:nvSpPr>
          <p:cNvPr id="52" name="TextBox 51">
            <a:extLst>
              <a:ext uri="{FF2B5EF4-FFF2-40B4-BE49-F238E27FC236}">
                <a16:creationId xmlns:a16="http://schemas.microsoft.com/office/drawing/2014/main" id="{D17AFAFD-38EF-2A5C-9382-FF158B5C38F9}"/>
              </a:ext>
            </a:extLst>
          </p:cNvPr>
          <p:cNvSpPr txBox="1">
            <a:spLocks/>
          </p:cNvSpPr>
          <p:nvPr/>
        </p:nvSpPr>
        <p:spPr>
          <a:xfrm>
            <a:off x="588263" y="1073969"/>
            <a:ext cx="5467252" cy="307777"/>
          </a:xfrm>
          <a:prstGeom prst="rect">
            <a:avLst/>
          </a:prstGeom>
          <a:noFill/>
        </p:spPr>
        <p:txBody>
          <a:bodyPr wrap="square" lIns="0" tIns="0" rIns="0" bIns="0" rtlCol="0">
            <a:spAutoFit/>
          </a:bodyPr>
          <a:lstStyle>
            <a:defPPr>
              <a:defRPr lang="en-US"/>
            </a:defPPr>
            <a:lvl1pPr marR="0" lvl="0" indent="0" defTabSz="914367" fontAlgn="auto">
              <a:lnSpc>
                <a:spcPct val="100000"/>
              </a:lnSpc>
              <a:spcBef>
                <a:spcPts val="0"/>
              </a:spcBef>
              <a:spcAft>
                <a:spcPts val="0"/>
              </a:spcAft>
              <a:buClrTx/>
              <a:buSzTx/>
              <a:buFontTx/>
              <a:buNone/>
              <a:tabLst/>
              <a:defRPr>
                <a:solidFill>
                  <a:srgbClr val="0078D4"/>
                </a:solidFill>
                <a:latin typeface="+mj-lt"/>
                <a:cs typeface="Segoe UI" panose="020B0502040204020203" pitchFamily="34" charset="0"/>
              </a:defRPr>
            </a:lvl1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8D4"/>
                </a:solidFill>
                <a:effectLst/>
                <a:uLnTx/>
                <a:uFillTx/>
                <a:latin typeface="Segoe UI Semibold"/>
                <a:ea typeface="+mn-ea"/>
                <a:cs typeface="Segoe UI" panose="020B0502040204020203" pitchFamily="34" charset="0"/>
              </a:rPr>
              <a:t>Objections and replies:</a:t>
            </a:r>
          </a:p>
        </p:txBody>
      </p:sp>
      <p:sp>
        <p:nvSpPr>
          <p:cNvPr id="58" name="Graphic 18" descr="Icon of a chat bubble">
            <a:extLst>
              <a:ext uri="{FF2B5EF4-FFF2-40B4-BE49-F238E27FC236}">
                <a16:creationId xmlns:a16="http://schemas.microsoft.com/office/drawing/2014/main" id="{13DB2045-C8C6-1C06-46CB-970D30FB4C65}"/>
              </a:ext>
            </a:extLst>
          </p:cNvPr>
          <p:cNvSpPr>
            <a:spLocks/>
          </p:cNvSpPr>
          <p:nvPr/>
        </p:nvSpPr>
        <p:spPr>
          <a:xfrm>
            <a:off x="5810134" y="1281113"/>
            <a:ext cx="571732" cy="513012"/>
          </a:xfrm>
          <a:custGeom>
            <a:avLst/>
            <a:gdLst>
              <a:gd name="connsiteX0" fmla="*/ 71458 w 191141"/>
              <a:gd name="connsiteY0" fmla="*/ 0 h 171485"/>
              <a:gd name="connsiteX1" fmla="*/ 0 w 191141"/>
              <a:gd name="connsiteY1" fmla="*/ 71417 h 171485"/>
              <a:gd name="connsiteX2" fmla="*/ 6717 w 191141"/>
              <a:gd name="connsiteY2" fmla="*/ 101679 h 171485"/>
              <a:gd name="connsiteX3" fmla="*/ 230 w 191141"/>
              <a:gd name="connsiteY3" fmla="*/ 131607 h 171485"/>
              <a:gd name="connsiteX4" fmla="*/ 7739 w 191141"/>
              <a:gd name="connsiteY4" fmla="*/ 142725 h 171485"/>
              <a:gd name="connsiteX5" fmla="*/ 11213 w 191141"/>
              <a:gd name="connsiteY5" fmla="*/ 142751 h 171485"/>
              <a:gd name="connsiteX6" fmla="*/ 42036 w 191141"/>
              <a:gd name="connsiteY6" fmla="*/ 136560 h 171485"/>
              <a:gd name="connsiteX7" fmla="*/ 136525 w 191141"/>
              <a:gd name="connsiteY7" fmla="*/ 100804 h 171485"/>
              <a:gd name="connsiteX8" fmla="*/ 100769 w 191141"/>
              <a:gd name="connsiteY8" fmla="*/ 6315 h 171485"/>
              <a:gd name="connsiteX9" fmla="*/ 71458 w 191141"/>
              <a:gd name="connsiteY9" fmla="*/ 0 h 171485"/>
              <a:gd name="connsiteX10" fmla="*/ 71096 w 191141"/>
              <a:gd name="connsiteY10" fmla="*/ 152400 h 171485"/>
              <a:gd name="connsiteX11" fmla="*/ 119674 w 191141"/>
              <a:gd name="connsiteY11" fmla="*/ 171450 h 171485"/>
              <a:gd name="connsiteX12" fmla="*/ 149087 w 191141"/>
              <a:gd name="connsiteY12" fmla="*/ 165135 h 171485"/>
              <a:gd name="connsiteX13" fmla="*/ 176833 w 191141"/>
              <a:gd name="connsiteY13" fmla="*/ 171231 h 171485"/>
              <a:gd name="connsiteX14" fmla="*/ 190864 w 191141"/>
              <a:gd name="connsiteY14" fmla="*/ 162068 h 171485"/>
              <a:gd name="connsiteX15" fmla="*/ 190807 w 191141"/>
              <a:gd name="connsiteY15" fmla="*/ 156943 h 171485"/>
              <a:gd name="connsiteX16" fmla="*/ 184415 w 191141"/>
              <a:gd name="connsiteY16" fmla="*/ 130245 h 171485"/>
              <a:gd name="connsiteX17" fmla="*/ 149889 w 191141"/>
              <a:gd name="connsiteY17" fmla="*/ 35257 h 171485"/>
              <a:gd name="connsiteX18" fmla="*/ 143039 w 191141"/>
              <a:gd name="connsiteY18" fmla="*/ 32480 h 171485"/>
              <a:gd name="connsiteX19" fmla="*/ 150659 w 191141"/>
              <a:gd name="connsiteY19" fmla="*/ 51987 h 171485"/>
              <a:gd name="connsiteX20" fmla="*/ 176824 w 191141"/>
              <a:gd name="connsiteY20" fmla="*/ 100013 h 171485"/>
              <a:gd name="connsiteX21" fmla="*/ 170490 w 191141"/>
              <a:gd name="connsiteY21" fmla="*/ 126178 h 171485"/>
              <a:gd name="connsiteX22" fmla="*/ 169252 w 191141"/>
              <a:gd name="connsiteY22" fmla="*/ 128588 h 171485"/>
              <a:gd name="connsiteX23" fmla="*/ 169918 w 191141"/>
              <a:gd name="connsiteY23" fmla="*/ 131216 h 171485"/>
              <a:gd name="connsiteX24" fmla="*/ 176033 w 191141"/>
              <a:gd name="connsiteY24" fmla="*/ 156458 h 171485"/>
              <a:gd name="connsiteX25" fmla="*/ 149935 w 191141"/>
              <a:gd name="connsiteY25" fmla="*/ 150647 h 171485"/>
              <a:gd name="connsiteX26" fmla="*/ 147420 w 191141"/>
              <a:gd name="connsiteY26" fmla="*/ 150057 h 171485"/>
              <a:gd name="connsiteX27" fmla="*/ 145106 w 191141"/>
              <a:gd name="connsiteY27" fmla="*/ 151209 h 171485"/>
              <a:gd name="connsiteX28" fmla="*/ 119674 w 191141"/>
              <a:gd name="connsiteY28" fmla="*/ 157163 h 171485"/>
              <a:gd name="connsiteX29" fmla="*/ 91861 w 191141"/>
              <a:gd name="connsiteY29" fmla="*/ 149962 h 171485"/>
              <a:gd name="connsiteX30" fmla="*/ 71096 w 191141"/>
              <a:gd name="connsiteY30" fmla="*/ 152400 h 17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1141" h="171485">
                <a:moveTo>
                  <a:pt x="71458" y="0"/>
                </a:moveTo>
                <a:cubicBezTo>
                  <a:pt x="32004" y="-12"/>
                  <a:pt x="12" y="31963"/>
                  <a:pt x="0" y="71417"/>
                </a:cubicBezTo>
                <a:cubicBezTo>
                  <a:pt x="-3" y="81874"/>
                  <a:pt x="2290" y="92205"/>
                  <a:pt x="6717" y="101679"/>
                </a:cubicBezTo>
                <a:cubicBezTo>
                  <a:pt x="4319" y="111603"/>
                  <a:pt x="2157" y="121582"/>
                  <a:pt x="230" y="131607"/>
                </a:cubicBezTo>
                <a:cubicBezTo>
                  <a:pt x="-767" y="136750"/>
                  <a:pt x="2595" y="141729"/>
                  <a:pt x="7739" y="142725"/>
                </a:cubicBezTo>
                <a:cubicBezTo>
                  <a:pt x="8885" y="142948"/>
                  <a:pt x="10063" y="142957"/>
                  <a:pt x="11213" y="142751"/>
                </a:cubicBezTo>
                <a:cubicBezTo>
                  <a:pt x="17147" y="141703"/>
                  <a:pt x="30053" y="139322"/>
                  <a:pt x="42036" y="136560"/>
                </a:cubicBezTo>
                <a:cubicBezTo>
                  <a:pt x="78002" y="152778"/>
                  <a:pt x="120305" y="136770"/>
                  <a:pt x="136525" y="100804"/>
                </a:cubicBezTo>
                <a:cubicBezTo>
                  <a:pt x="152743" y="64838"/>
                  <a:pt x="136734" y="22534"/>
                  <a:pt x="100769" y="6315"/>
                </a:cubicBezTo>
                <a:cubicBezTo>
                  <a:pt x="91555" y="2160"/>
                  <a:pt x="81565" y="8"/>
                  <a:pt x="71458" y="0"/>
                </a:cubicBezTo>
                <a:close/>
                <a:moveTo>
                  <a:pt x="71096" y="152400"/>
                </a:moveTo>
                <a:cubicBezTo>
                  <a:pt x="84294" y="164670"/>
                  <a:pt x="101654" y="171478"/>
                  <a:pt x="119674" y="171450"/>
                </a:cubicBezTo>
                <a:cubicBezTo>
                  <a:pt x="130151" y="171450"/>
                  <a:pt x="140105" y="169193"/>
                  <a:pt x="149087" y="165135"/>
                </a:cubicBezTo>
                <a:cubicBezTo>
                  <a:pt x="159022" y="167459"/>
                  <a:pt x="169909" y="169783"/>
                  <a:pt x="176833" y="171231"/>
                </a:cubicBezTo>
                <a:cubicBezTo>
                  <a:pt x="183238" y="172575"/>
                  <a:pt x="189520" y="168473"/>
                  <a:pt x="190864" y="162068"/>
                </a:cubicBezTo>
                <a:cubicBezTo>
                  <a:pt x="191219" y="160376"/>
                  <a:pt x="191199" y="158627"/>
                  <a:pt x="190807" y="156943"/>
                </a:cubicBezTo>
                <a:cubicBezTo>
                  <a:pt x="189264" y="150247"/>
                  <a:pt x="186825" y="139846"/>
                  <a:pt x="184415" y="130245"/>
                </a:cubicBezTo>
                <a:cubicBezTo>
                  <a:pt x="201112" y="94480"/>
                  <a:pt x="185654" y="51953"/>
                  <a:pt x="149889" y="35257"/>
                </a:cubicBezTo>
                <a:cubicBezTo>
                  <a:pt x="147656" y="34214"/>
                  <a:pt x="145369" y="33287"/>
                  <a:pt x="143039" y="32480"/>
                </a:cubicBezTo>
                <a:cubicBezTo>
                  <a:pt x="146418" y="38623"/>
                  <a:pt x="148980" y="45181"/>
                  <a:pt x="150659" y="51987"/>
                </a:cubicBezTo>
                <a:cubicBezTo>
                  <a:pt x="166978" y="62506"/>
                  <a:pt x="176834" y="80597"/>
                  <a:pt x="176824" y="100013"/>
                </a:cubicBezTo>
                <a:cubicBezTo>
                  <a:pt x="176824" y="109461"/>
                  <a:pt x="174538" y="118348"/>
                  <a:pt x="170490" y="126178"/>
                </a:cubicBezTo>
                <a:lnTo>
                  <a:pt x="169252" y="128588"/>
                </a:lnTo>
                <a:lnTo>
                  <a:pt x="169918" y="131216"/>
                </a:lnTo>
                <a:cubicBezTo>
                  <a:pt x="172090" y="139741"/>
                  <a:pt x="174366" y="149314"/>
                  <a:pt x="176033" y="156458"/>
                </a:cubicBezTo>
                <a:cubicBezTo>
                  <a:pt x="168661" y="154905"/>
                  <a:pt x="158717" y="152743"/>
                  <a:pt x="149935" y="150647"/>
                </a:cubicBezTo>
                <a:lnTo>
                  <a:pt x="147420" y="150057"/>
                </a:lnTo>
                <a:lnTo>
                  <a:pt x="145106" y="151209"/>
                </a:lnTo>
                <a:cubicBezTo>
                  <a:pt x="137448" y="155019"/>
                  <a:pt x="128818" y="157163"/>
                  <a:pt x="119674" y="157163"/>
                </a:cubicBezTo>
                <a:cubicBezTo>
                  <a:pt x="109939" y="157181"/>
                  <a:pt x="100363" y="154701"/>
                  <a:pt x="91861" y="149962"/>
                </a:cubicBezTo>
                <a:cubicBezTo>
                  <a:pt x="85073" y="151667"/>
                  <a:pt x="78094" y="152487"/>
                  <a:pt x="71096" y="15240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48" name="TextBox 47">
            <a:extLst>
              <a:ext uri="{FF2B5EF4-FFF2-40B4-BE49-F238E27FC236}">
                <a16:creationId xmlns:a16="http://schemas.microsoft.com/office/drawing/2014/main" id="{BE4D5994-B1BA-5C88-5AA1-80F70AA6F35F}"/>
              </a:ext>
            </a:extLst>
          </p:cNvPr>
          <p:cNvSpPr txBox="1"/>
          <p:nvPr/>
        </p:nvSpPr>
        <p:spPr>
          <a:xfrm>
            <a:off x="892092" y="1638776"/>
            <a:ext cx="4709162" cy="984885"/>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Semibold"/>
                <a:ea typeface="+mn-ea"/>
                <a:cs typeface="+mn-cs"/>
              </a:rPr>
              <a:t>Our existing applications work fine on our </a:t>
            </a:r>
            <a:br>
              <a:rPr kumimoji="0" lang="en-US" sz="1600" b="0" i="0" u="none" strike="noStrike" kern="1200" cap="none" spc="0" normalizeH="0" baseline="0" noProof="0" dirty="0">
                <a:ln>
                  <a:noFill/>
                </a:ln>
                <a:solidFill>
                  <a:srgbClr val="FFFFFF"/>
                </a:solidFill>
                <a:effectLst/>
                <a:uLnTx/>
                <a:uFillTx/>
                <a:latin typeface="Segoe UI Semibold"/>
                <a:ea typeface="+mn-ea"/>
                <a:cs typeface="+mn-cs"/>
              </a:rPr>
            </a:br>
            <a:r>
              <a:rPr kumimoji="0" lang="en-US" sz="1600" b="0" i="0" u="none" strike="noStrike" kern="1200" cap="none" spc="0" normalizeH="0" baseline="0" noProof="0" dirty="0">
                <a:ln>
                  <a:noFill/>
                </a:ln>
                <a:solidFill>
                  <a:srgbClr val="FFFFFF"/>
                </a:solidFill>
                <a:effectLst/>
                <a:uLnTx/>
                <a:uFillTx/>
                <a:latin typeface="Segoe UI Semibold"/>
                <a:ea typeface="+mn-ea"/>
                <a:cs typeface="+mn-cs"/>
              </a:rPr>
              <a:t>current server infrastructure with older versions </a:t>
            </a:r>
            <a:br>
              <a:rPr kumimoji="0" lang="en-US" sz="1600" b="0" i="0" u="none" strike="noStrike" kern="1200" cap="none" spc="0" normalizeH="0" baseline="0" noProof="0" dirty="0">
                <a:ln>
                  <a:noFill/>
                </a:ln>
                <a:solidFill>
                  <a:srgbClr val="FFFFFF"/>
                </a:solidFill>
                <a:effectLst/>
                <a:uLnTx/>
                <a:uFillTx/>
                <a:latin typeface="Segoe UI Semibold"/>
                <a:ea typeface="+mn-ea"/>
                <a:cs typeface="+mn-cs"/>
              </a:rPr>
            </a:br>
            <a:r>
              <a:rPr kumimoji="0" lang="en-US" sz="1600" b="0" i="0" u="none" strike="noStrike" kern="1200" cap="none" spc="0" normalizeH="0" baseline="0" noProof="0" dirty="0">
                <a:ln>
                  <a:noFill/>
                </a:ln>
                <a:solidFill>
                  <a:srgbClr val="FFFFFF"/>
                </a:solidFill>
                <a:effectLst/>
                <a:uLnTx/>
                <a:uFillTx/>
                <a:latin typeface="Segoe UI Semibold"/>
                <a:ea typeface="+mn-ea"/>
                <a:cs typeface="+mn-cs"/>
              </a:rPr>
              <a:t>of Windows Server. Why should we invest in </a:t>
            </a:r>
            <a:br>
              <a:rPr kumimoji="0" lang="en-US" sz="1600" b="0" i="0" u="none" strike="noStrike" kern="1200" cap="none" spc="0" normalizeH="0" baseline="0" noProof="0" dirty="0">
                <a:ln>
                  <a:noFill/>
                </a:ln>
                <a:solidFill>
                  <a:srgbClr val="FFFFFF"/>
                </a:solidFill>
                <a:effectLst/>
                <a:uLnTx/>
                <a:uFillTx/>
                <a:latin typeface="Segoe UI Semibold"/>
                <a:ea typeface="+mn-ea"/>
                <a:cs typeface="+mn-cs"/>
              </a:rPr>
            </a:br>
            <a:r>
              <a:rPr kumimoji="0" lang="en-US" sz="1600" b="0" i="0" u="none" strike="noStrike" kern="1200" cap="none" spc="0" normalizeH="0" baseline="0" noProof="0" dirty="0">
                <a:ln>
                  <a:noFill/>
                </a:ln>
                <a:solidFill>
                  <a:srgbClr val="FFFFFF"/>
                </a:solidFill>
                <a:effectLst/>
                <a:uLnTx/>
                <a:uFillTx/>
                <a:latin typeface="Segoe UI Semibold"/>
                <a:ea typeface="+mn-ea"/>
                <a:cs typeface="+mn-cs"/>
              </a:rPr>
              <a:t>Windows Server 2025?</a:t>
            </a:r>
          </a:p>
        </p:txBody>
      </p:sp>
      <p:sp>
        <p:nvSpPr>
          <p:cNvPr id="56" name="Graphic 14">
            <a:extLst>
              <a:ext uri="{FF2B5EF4-FFF2-40B4-BE49-F238E27FC236}">
                <a16:creationId xmlns:a16="http://schemas.microsoft.com/office/drawing/2014/main" id="{DAF79961-B9C1-52F6-260D-1B578140604F}"/>
              </a:ext>
            </a:extLst>
          </p:cNvPr>
          <p:cNvSpPr>
            <a:spLocks/>
          </p:cNvSpPr>
          <p:nvPr/>
        </p:nvSpPr>
        <p:spPr>
          <a:xfrm>
            <a:off x="892093" y="2865980"/>
            <a:ext cx="4884401" cy="3057247"/>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Security risks have evolved, and businesses need a modern product for a modern security environment.</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Many security advancements will not work on outdated hardware. Windows Server 2025 includes advanced security features like Secured-core, which uses hardware, firmware, and operating system capabilities to their full extent to help protect against current and future threats.</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Windows Server 2025 can help you streamline server infrastructure management, improve performance, and enhance security while also reducing infrastructure costs. This takes your organization to the next level, creating new ways to grow, protect customers, and stay in step with a rapidly-changing business and technology landscape. </a:t>
            </a:r>
          </a:p>
        </p:txBody>
      </p:sp>
      <p:sp>
        <p:nvSpPr>
          <p:cNvPr id="49" name="TextBox 48">
            <a:extLst>
              <a:ext uri="{FF2B5EF4-FFF2-40B4-BE49-F238E27FC236}">
                <a16:creationId xmlns:a16="http://schemas.microsoft.com/office/drawing/2014/main" id="{684FBB13-93D4-9923-DA38-C0AC1CFC55B2}"/>
              </a:ext>
            </a:extLst>
          </p:cNvPr>
          <p:cNvSpPr txBox="1"/>
          <p:nvPr/>
        </p:nvSpPr>
        <p:spPr>
          <a:xfrm>
            <a:off x="6859070" y="1884997"/>
            <a:ext cx="4441908" cy="492443"/>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FFFFFF"/>
                </a:solidFill>
                <a:effectLst/>
                <a:uLnTx/>
                <a:uFillTx/>
                <a:latin typeface="Segoe UI Semibold"/>
                <a:ea typeface="+mn-ea"/>
                <a:cs typeface="+mn-cs"/>
              </a:rPr>
              <a:t>Our IT budget is limited. How would Windows Server 2025 fit into it?</a:t>
            </a:r>
            <a:r>
              <a:rPr kumimoji="0" lang="en-US" sz="1600" b="0" i="0" u="none" strike="noStrike" kern="1200" cap="none" spc="0" normalizeH="0" baseline="0" noProof="0" dirty="0">
                <a:ln>
                  <a:noFill/>
                </a:ln>
                <a:solidFill>
                  <a:srgbClr val="FFFFFF"/>
                </a:solidFill>
                <a:effectLst/>
                <a:uLnTx/>
                <a:uFillTx/>
                <a:latin typeface="Segoe UI Semibold"/>
                <a:ea typeface="+mn-ea"/>
                <a:cs typeface="+mn-cs"/>
              </a:rPr>
              <a:t> </a:t>
            </a:r>
          </a:p>
        </p:txBody>
      </p:sp>
      <p:sp>
        <p:nvSpPr>
          <p:cNvPr id="57" name="Graphic 14">
            <a:extLst>
              <a:ext uri="{FF2B5EF4-FFF2-40B4-BE49-F238E27FC236}">
                <a16:creationId xmlns:a16="http://schemas.microsoft.com/office/drawing/2014/main" id="{D1C3AD67-CC09-8C0C-4BAB-FA396E03FE0E}"/>
              </a:ext>
            </a:extLst>
          </p:cNvPr>
          <p:cNvSpPr>
            <a:spLocks/>
          </p:cNvSpPr>
          <p:nvPr/>
        </p:nvSpPr>
        <p:spPr>
          <a:xfrm>
            <a:off x="6415507" y="2865980"/>
            <a:ext cx="4884401" cy="2498120"/>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Windows Server 2025 is designed to modernize your core server infrastructure while working with many of your existing network components. It's compatible with some of your current network, usually requiring no new storage configurations. This flexibility allows you to upgrade your core server hardware without overhauling your entire network.</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Windows Server 2025 helps ensure seamless deployment and steady-state operations, while reducing on-premises infrastructure costs and enabling improved performance, easily scalable virtualization, and high reliability. </a:t>
            </a:r>
          </a:p>
        </p:txBody>
      </p:sp>
      <p:sp>
        <p:nvSpPr>
          <p:cNvPr id="60" name="Slide Number Placeholder 4">
            <a:extLst>
              <a:ext uri="{FF2B5EF4-FFF2-40B4-BE49-F238E27FC236}">
                <a16:creationId xmlns:a16="http://schemas.microsoft.com/office/drawing/2014/main" id="{01FB8467-56F4-6401-DACF-35ABE4152BC2}"/>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262518345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E690A9E-7B7B-0B1B-AFD2-8E37DA767A07}"/>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ED3793E5-5289-97DD-E8B4-F45A5DCFF68E}"/>
              </a:ext>
              <a:ext uri="{C183D7F6-B498-43B3-948B-1728B52AA6E4}">
                <adec:decorative xmlns:adec="http://schemas.microsoft.com/office/drawing/2017/decorative" val="1"/>
              </a:ext>
            </a:extLst>
          </p:cNvPr>
          <p:cNvSpPr/>
          <p:nvPr/>
        </p:nvSpPr>
        <p:spPr bwMode="auto">
          <a:xfrm>
            <a:off x="582612" y="2303813"/>
            <a:ext cx="11026776" cy="3854728"/>
          </a:xfrm>
          <a:custGeom>
            <a:avLst/>
            <a:gdLst>
              <a:gd name="connsiteX0" fmla="*/ 172191 w 11026776"/>
              <a:gd name="connsiteY0" fmla="*/ 0 h 3854728"/>
              <a:gd name="connsiteX1" fmla="*/ 5410739 w 11026776"/>
              <a:gd name="connsiteY1" fmla="*/ 0 h 3854728"/>
              <a:gd name="connsiteX2" fmla="*/ 5410739 w 11026776"/>
              <a:gd name="connsiteY2" fmla="*/ 251935 h 3854728"/>
              <a:gd name="connsiteX3" fmla="*/ 5513388 w 11026776"/>
              <a:gd name="connsiteY3" fmla="*/ 354584 h 3854728"/>
              <a:gd name="connsiteX4" fmla="*/ 5513387 w 11026776"/>
              <a:gd name="connsiteY4" fmla="*/ 354585 h 3854728"/>
              <a:gd name="connsiteX5" fmla="*/ 5616036 w 11026776"/>
              <a:gd name="connsiteY5" fmla="*/ 251936 h 3854728"/>
              <a:gd name="connsiteX6" fmla="*/ 5616037 w 11026776"/>
              <a:gd name="connsiteY6" fmla="*/ 0 h 3854728"/>
              <a:gd name="connsiteX7" fmla="*/ 10854585 w 11026776"/>
              <a:gd name="connsiteY7" fmla="*/ 0 h 3854728"/>
              <a:gd name="connsiteX8" fmla="*/ 11026776 w 11026776"/>
              <a:gd name="connsiteY8" fmla="*/ 172191 h 3854728"/>
              <a:gd name="connsiteX9" fmla="*/ 11026776 w 11026776"/>
              <a:gd name="connsiteY9" fmla="*/ 3682537 h 3854728"/>
              <a:gd name="connsiteX10" fmla="*/ 10854585 w 11026776"/>
              <a:gd name="connsiteY10" fmla="*/ 3854728 h 3854728"/>
              <a:gd name="connsiteX11" fmla="*/ 172191 w 11026776"/>
              <a:gd name="connsiteY11" fmla="*/ 3854728 h 3854728"/>
              <a:gd name="connsiteX12" fmla="*/ 0 w 11026776"/>
              <a:gd name="connsiteY12" fmla="*/ 3682537 h 3854728"/>
              <a:gd name="connsiteX13" fmla="*/ 0 w 11026776"/>
              <a:gd name="connsiteY13" fmla="*/ 172191 h 3854728"/>
              <a:gd name="connsiteX14" fmla="*/ 172191 w 11026776"/>
              <a:gd name="connsiteY14" fmla="*/ 0 h 3854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26776" h="3854728">
                <a:moveTo>
                  <a:pt x="172191" y="0"/>
                </a:moveTo>
                <a:lnTo>
                  <a:pt x="5410739" y="0"/>
                </a:lnTo>
                <a:lnTo>
                  <a:pt x="5410739" y="251935"/>
                </a:lnTo>
                <a:cubicBezTo>
                  <a:pt x="5410739" y="308626"/>
                  <a:pt x="5456697" y="354584"/>
                  <a:pt x="5513388" y="354584"/>
                </a:cubicBezTo>
                <a:lnTo>
                  <a:pt x="5513387" y="354585"/>
                </a:lnTo>
                <a:cubicBezTo>
                  <a:pt x="5570078" y="354585"/>
                  <a:pt x="5616036" y="308627"/>
                  <a:pt x="5616036" y="251936"/>
                </a:cubicBezTo>
                <a:lnTo>
                  <a:pt x="5616037" y="0"/>
                </a:lnTo>
                <a:lnTo>
                  <a:pt x="10854585" y="0"/>
                </a:lnTo>
                <a:cubicBezTo>
                  <a:pt x="10949683" y="0"/>
                  <a:pt x="11026776" y="77093"/>
                  <a:pt x="11026776" y="172191"/>
                </a:cubicBezTo>
                <a:lnTo>
                  <a:pt x="11026776" y="3682537"/>
                </a:lnTo>
                <a:cubicBezTo>
                  <a:pt x="11026776" y="3777635"/>
                  <a:pt x="10949683" y="3854728"/>
                  <a:pt x="10854585" y="3854728"/>
                </a:cubicBezTo>
                <a:lnTo>
                  <a:pt x="172191" y="3854728"/>
                </a:lnTo>
                <a:cubicBezTo>
                  <a:pt x="77093" y="3854728"/>
                  <a:pt x="0" y="3777635"/>
                  <a:pt x="0" y="3682537"/>
                </a:cubicBezTo>
                <a:lnTo>
                  <a:pt x="0" y="172191"/>
                </a:lnTo>
                <a:cubicBezTo>
                  <a:pt x="0" y="77093"/>
                  <a:pt x="77093" y="0"/>
                  <a:pt x="172191" y="0"/>
                </a:cubicBez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8" name="Freeform: Shape 7">
            <a:extLst>
              <a:ext uri="{FF2B5EF4-FFF2-40B4-BE49-F238E27FC236}">
                <a16:creationId xmlns:a16="http://schemas.microsoft.com/office/drawing/2014/main" id="{A2F8B374-A6AC-6F25-A74B-46B97D5389BA}"/>
              </a:ext>
              <a:ext uri="{C183D7F6-B498-43B3-948B-1728B52AA6E4}">
                <adec:decorative xmlns:adec="http://schemas.microsoft.com/office/drawing/2017/decorative" val="1"/>
              </a:ext>
            </a:extLst>
          </p:cNvPr>
          <p:cNvSpPr>
            <a:spLocks/>
          </p:cNvSpPr>
          <p:nvPr/>
        </p:nvSpPr>
        <p:spPr>
          <a:xfrm flipH="1">
            <a:off x="681827" y="1557081"/>
            <a:ext cx="5311524" cy="1445933"/>
          </a:xfrm>
          <a:custGeom>
            <a:avLst/>
            <a:gdLst>
              <a:gd name="connsiteX0" fmla="*/ 5180488 w 5311524"/>
              <a:gd name="connsiteY0" fmla="*/ 0 h 1445933"/>
              <a:gd name="connsiteX1" fmla="*/ 761963 w 5311524"/>
              <a:gd name="connsiteY1" fmla="*/ 0 h 1445933"/>
              <a:gd name="connsiteX2" fmla="*/ 627499 w 5311524"/>
              <a:gd name="connsiteY2" fmla="*/ 108323 h 1445933"/>
              <a:gd name="connsiteX3" fmla="*/ 100181 w 5311524"/>
              <a:gd name="connsiteY3" fmla="*/ 675590 h 1445933"/>
              <a:gd name="connsiteX4" fmla="*/ 0 w 5311524"/>
              <a:gd name="connsiteY4" fmla="*/ 806010 h 1445933"/>
              <a:gd name="connsiteX5" fmla="*/ 0 w 5311524"/>
              <a:gd name="connsiteY5" fmla="*/ 1022165 h 1445933"/>
              <a:gd name="connsiteX6" fmla="*/ 0 w 5311524"/>
              <a:gd name="connsiteY6" fmla="*/ 1098723 h 1445933"/>
              <a:gd name="connsiteX7" fmla="*/ 0 w 5311524"/>
              <a:gd name="connsiteY7" fmla="*/ 1314878 h 1445933"/>
              <a:gd name="connsiteX8" fmla="*/ 131036 w 5311524"/>
              <a:gd name="connsiteY8" fmla="*/ 1445933 h 1445933"/>
              <a:gd name="connsiteX9" fmla="*/ 5180488 w 5311524"/>
              <a:gd name="connsiteY9" fmla="*/ 1445933 h 1445933"/>
              <a:gd name="connsiteX10" fmla="*/ 5311524 w 5311524"/>
              <a:gd name="connsiteY10" fmla="*/ 1314878 h 1445933"/>
              <a:gd name="connsiteX11" fmla="*/ 5311524 w 5311524"/>
              <a:gd name="connsiteY11" fmla="*/ 1098723 h 1445933"/>
              <a:gd name="connsiteX12" fmla="*/ 5311524 w 5311524"/>
              <a:gd name="connsiteY12" fmla="*/ 347209 h 1445933"/>
              <a:gd name="connsiteX13" fmla="*/ 5311524 w 5311524"/>
              <a:gd name="connsiteY13" fmla="*/ 131054 h 1445933"/>
              <a:gd name="connsiteX14" fmla="*/ 5180488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5180488" y="0"/>
                </a:moveTo>
                <a:lnTo>
                  <a:pt x="761963" y="0"/>
                </a:lnTo>
                <a:cubicBezTo>
                  <a:pt x="697335" y="0"/>
                  <a:pt x="640451" y="44827"/>
                  <a:pt x="627499" y="108323"/>
                </a:cubicBezTo>
                <a:cubicBezTo>
                  <a:pt x="571251" y="381480"/>
                  <a:pt x="365808" y="600285"/>
                  <a:pt x="100181" y="675590"/>
                </a:cubicBezTo>
                <a:cubicBezTo>
                  <a:pt x="41266" y="692226"/>
                  <a:pt x="0" y="744928"/>
                  <a:pt x="0" y="806010"/>
                </a:cubicBezTo>
                <a:lnTo>
                  <a:pt x="0" y="1022165"/>
                </a:lnTo>
                <a:lnTo>
                  <a:pt x="0" y="1098723"/>
                </a:lnTo>
                <a:lnTo>
                  <a:pt x="0" y="1314878"/>
                </a:lnTo>
                <a:cubicBezTo>
                  <a:pt x="0" y="1387264"/>
                  <a:pt x="58662" y="1445933"/>
                  <a:pt x="131036" y="1445933"/>
                </a:cubicBezTo>
                <a:lnTo>
                  <a:pt x="5180488" y="1445933"/>
                </a:lnTo>
                <a:cubicBezTo>
                  <a:pt x="5252863" y="1445933"/>
                  <a:pt x="5311524" y="1387264"/>
                  <a:pt x="5311524" y="1314878"/>
                </a:cubicBezTo>
                <a:lnTo>
                  <a:pt x="5311524" y="1098723"/>
                </a:lnTo>
                <a:lnTo>
                  <a:pt x="5311524" y="347209"/>
                </a:lnTo>
                <a:lnTo>
                  <a:pt x="5311524" y="131054"/>
                </a:lnTo>
                <a:cubicBezTo>
                  <a:pt x="5311524" y="58670"/>
                  <a:pt x="5252863" y="0"/>
                  <a:pt x="5180488"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9" name="Freeform: Shape 8">
            <a:extLst>
              <a:ext uri="{FF2B5EF4-FFF2-40B4-BE49-F238E27FC236}">
                <a16:creationId xmlns:a16="http://schemas.microsoft.com/office/drawing/2014/main" id="{C25062EE-0F47-94C0-F2BF-B1C6B3E7716E}"/>
              </a:ext>
              <a:ext uri="{C183D7F6-B498-43B3-948B-1728B52AA6E4}">
                <adec:decorative xmlns:adec="http://schemas.microsoft.com/office/drawing/2017/decorative" val="1"/>
              </a:ext>
            </a:extLst>
          </p:cNvPr>
          <p:cNvSpPr>
            <a:spLocks/>
          </p:cNvSpPr>
          <p:nvPr/>
        </p:nvSpPr>
        <p:spPr>
          <a:xfrm>
            <a:off x="6198649" y="1557081"/>
            <a:ext cx="5311524" cy="1445933"/>
          </a:xfrm>
          <a:custGeom>
            <a:avLst/>
            <a:gdLst>
              <a:gd name="connsiteX0" fmla="*/ 761963 w 5311524"/>
              <a:gd name="connsiteY0" fmla="*/ 0 h 1445933"/>
              <a:gd name="connsiteX1" fmla="*/ 5180488 w 5311524"/>
              <a:gd name="connsiteY1" fmla="*/ 0 h 1445933"/>
              <a:gd name="connsiteX2" fmla="*/ 5311524 w 5311524"/>
              <a:gd name="connsiteY2" fmla="*/ 131054 h 1445933"/>
              <a:gd name="connsiteX3" fmla="*/ 5311524 w 5311524"/>
              <a:gd name="connsiteY3" fmla="*/ 347209 h 1445933"/>
              <a:gd name="connsiteX4" fmla="*/ 5311524 w 5311524"/>
              <a:gd name="connsiteY4" fmla="*/ 1098723 h 1445933"/>
              <a:gd name="connsiteX5" fmla="*/ 5311524 w 5311524"/>
              <a:gd name="connsiteY5" fmla="*/ 1314878 h 1445933"/>
              <a:gd name="connsiteX6" fmla="*/ 5180488 w 5311524"/>
              <a:gd name="connsiteY6" fmla="*/ 1445933 h 1445933"/>
              <a:gd name="connsiteX7" fmla="*/ 131036 w 5311524"/>
              <a:gd name="connsiteY7" fmla="*/ 1445933 h 1445933"/>
              <a:gd name="connsiteX8" fmla="*/ 0 w 5311524"/>
              <a:gd name="connsiteY8" fmla="*/ 1314878 h 1445933"/>
              <a:gd name="connsiteX9" fmla="*/ 0 w 5311524"/>
              <a:gd name="connsiteY9" fmla="*/ 1098723 h 1445933"/>
              <a:gd name="connsiteX10" fmla="*/ 0 w 5311524"/>
              <a:gd name="connsiteY10" fmla="*/ 1022165 h 1445933"/>
              <a:gd name="connsiteX11" fmla="*/ 0 w 5311524"/>
              <a:gd name="connsiteY11" fmla="*/ 806010 h 1445933"/>
              <a:gd name="connsiteX12" fmla="*/ 100181 w 5311524"/>
              <a:gd name="connsiteY12" fmla="*/ 675590 h 1445933"/>
              <a:gd name="connsiteX13" fmla="*/ 627499 w 5311524"/>
              <a:gd name="connsiteY13" fmla="*/ 108323 h 1445933"/>
              <a:gd name="connsiteX14" fmla="*/ 761963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761963" y="0"/>
                </a:moveTo>
                <a:lnTo>
                  <a:pt x="5180488" y="0"/>
                </a:lnTo>
                <a:cubicBezTo>
                  <a:pt x="5252863" y="0"/>
                  <a:pt x="5311524" y="58670"/>
                  <a:pt x="5311524" y="131054"/>
                </a:cubicBezTo>
                <a:lnTo>
                  <a:pt x="5311524" y="347209"/>
                </a:lnTo>
                <a:lnTo>
                  <a:pt x="5311524" y="1098723"/>
                </a:lnTo>
                <a:lnTo>
                  <a:pt x="5311524" y="1314878"/>
                </a:lnTo>
                <a:cubicBezTo>
                  <a:pt x="5311524" y="1387264"/>
                  <a:pt x="5252863" y="1445933"/>
                  <a:pt x="5180488" y="1445933"/>
                </a:cubicBezTo>
                <a:lnTo>
                  <a:pt x="131036" y="1445933"/>
                </a:lnTo>
                <a:cubicBezTo>
                  <a:pt x="58662" y="1445933"/>
                  <a:pt x="0" y="1387264"/>
                  <a:pt x="0" y="1314878"/>
                </a:cubicBezTo>
                <a:lnTo>
                  <a:pt x="0" y="1098723"/>
                </a:lnTo>
                <a:lnTo>
                  <a:pt x="0" y="1022165"/>
                </a:lnTo>
                <a:lnTo>
                  <a:pt x="0" y="806010"/>
                </a:lnTo>
                <a:cubicBezTo>
                  <a:pt x="0" y="744928"/>
                  <a:pt x="41266" y="692226"/>
                  <a:pt x="100181" y="675590"/>
                </a:cubicBezTo>
                <a:cubicBezTo>
                  <a:pt x="365808" y="600285"/>
                  <a:pt x="571251" y="381480"/>
                  <a:pt x="627499" y="108323"/>
                </a:cubicBezTo>
                <a:cubicBezTo>
                  <a:pt x="640451" y="44827"/>
                  <a:pt x="697335" y="0"/>
                  <a:pt x="761963"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5" name="TextBox 14">
            <a:extLst>
              <a:ext uri="{FF2B5EF4-FFF2-40B4-BE49-F238E27FC236}">
                <a16:creationId xmlns:a16="http://schemas.microsoft.com/office/drawing/2014/main" id="{E0133990-B2D2-6C7E-6F36-ADDFCE1FBF58}"/>
              </a:ext>
              <a:ext uri="{C183D7F6-B498-43B3-948B-1728B52AA6E4}">
                <adec:decorative xmlns:adec="http://schemas.microsoft.com/office/drawing/2017/decorative" val="1"/>
              </a:ext>
            </a:extLst>
          </p:cNvPr>
          <p:cNvSpPr txBox="1">
            <a:spLocks/>
          </p:cNvSpPr>
          <p:nvPr/>
        </p:nvSpPr>
        <p:spPr>
          <a:xfrm>
            <a:off x="681826"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endParaRPr>
          </a:p>
        </p:txBody>
      </p:sp>
      <p:sp>
        <p:nvSpPr>
          <p:cNvPr id="17" name="Oval 16">
            <a:extLst>
              <a:ext uri="{FF2B5EF4-FFF2-40B4-BE49-F238E27FC236}">
                <a16:creationId xmlns:a16="http://schemas.microsoft.com/office/drawing/2014/main" id="{E93AACFF-F2BB-EFC9-5AB6-2F3272B75262}"/>
              </a:ext>
              <a:ext uri="{C183D7F6-B498-43B3-948B-1728B52AA6E4}">
                <adec:decorative xmlns:adec="http://schemas.microsoft.com/office/drawing/2017/decorative" val="1"/>
              </a:ext>
            </a:extLst>
          </p:cNvPr>
          <p:cNvSpPr/>
          <p:nvPr/>
        </p:nvSpPr>
        <p:spPr bwMode="auto">
          <a:xfrm>
            <a:off x="5572125" y="1013744"/>
            <a:ext cx="1047750" cy="1047750"/>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20" name="TextBox 19">
            <a:extLst>
              <a:ext uri="{FF2B5EF4-FFF2-40B4-BE49-F238E27FC236}">
                <a16:creationId xmlns:a16="http://schemas.microsoft.com/office/drawing/2014/main" id="{819E06E0-5239-5815-A812-485D546B2F36}"/>
              </a:ext>
              <a:ext uri="{C183D7F6-B498-43B3-948B-1728B52AA6E4}">
                <adec:decorative xmlns:adec="http://schemas.microsoft.com/office/drawing/2017/decorative" val="1"/>
              </a:ext>
            </a:extLst>
          </p:cNvPr>
          <p:cNvSpPr txBox="1">
            <a:spLocks/>
          </p:cNvSpPr>
          <p:nvPr/>
        </p:nvSpPr>
        <p:spPr>
          <a:xfrm>
            <a:off x="6198649"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endParaRPr>
          </a:p>
        </p:txBody>
      </p:sp>
      <p:sp>
        <p:nvSpPr>
          <p:cNvPr id="51" name="Title 50">
            <a:extLst>
              <a:ext uri="{FF2B5EF4-FFF2-40B4-BE49-F238E27FC236}">
                <a16:creationId xmlns:a16="http://schemas.microsoft.com/office/drawing/2014/main" id="{BB44686B-2718-80BA-D564-55F3B2E15516}"/>
              </a:ext>
            </a:extLst>
          </p:cNvPr>
          <p:cNvSpPr>
            <a:spLocks noGrp="1"/>
          </p:cNvSpPr>
          <p:nvPr>
            <p:ph type="title"/>
          </p:nvPr>
        </p:nvSpPr>
        <p:spPr/>
        <p:txBody>
          <a:bodyPr vert="horz" wrap="square" lIns="0" tIns="0" rIns="0" bIns="0" rtlCol="0" anchor="t">
            <a:spAutoFit/>
          </a:bodyPr>
          <a:lstStyle/>
          <a:p>
            <a:r>
              <a:rPr lang="en-GB" dirty="0"/>
              <a:t>Handling objections  </a:t>
            </a:r>
          </a:p>
        </p:txBody>
      </p:sp>
      <p:sp>
        <p:nvSpPr>
          <p:cNvPr id="10" name="TextBox 9">
            <a:extLst>
              <a:ext uri="{FF2B5EF4-FFF2-40B4-BE49-F238E27FC236}">
                <a16:creationId xmlns:a16="http://schemas.microsoft.com/office/drawing/2014/main" id="{52A4E61C-90E3-F03A-D123-ABED1FA90C28}"/>
              </a:ext>
            </a:extLst>
          </p:cNvPr>
          <p:cNvSpPr txBox="1">
            <a:spLocks/>
          </p:cNvSpPr>
          <p:nvPr/>
        </p:nvSpPr>
        <p:spPr>
          <a:xfrm>
            <a:off x="588263" y="1073969"/>
            <a:ext cx="5467252" cy="307777"/>
          </a:xfrm>
          <a:prstGeom prst="rect">
            <a:avLst/>
          </a:prstGeom>
          <a:noFill/>
        </p:spPr>
        <p:txBody>
          <a:bodyPr wrap="square" lIns="0" tIns="0" rIns="0" bIns="0" rtlCol="0">
            <a:spAutoFit/>
          </a:bodyPr>
          <a:lstStyle>
            <a:defPPr>
              <a:defRPr lang="en-US"/>
            </a:defPPr>
            <a:lvl1pPr marR="0" lvl="0" indent="0" defTabSz="914367" fontAlgn="auto">
              <a:lnSpc>
                <a:spcPct val="100000"/>
              </a:lnSpc>
              <a:spcBef>
                <a:spcPts val="0"/>
              </a:spcBef>
              <a:spcAft>
                <a:spcPts val="0"/>
              </a:spcAft>
              <a:buClrTx/>
              <a:buSzTx/>
              <a:buFontTx/>
              <a:buNone/>
              <a:tabLst/>
              <a:defRPr sz="2000">
                <a:solidFill>
                  <a:srgbClr val="0078D4"/>
                </a:solidFill>
                <a:latin typeface="+mj-lt"/>
                <a:cs typeface="Segoe UI" panose="020B0502040204020203" pitchFamily="34" charset="0"/>
              </a:defRPr>
            </a:lvl1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8D4"/>
                </a:solidFill>
                <a:effectLst/>
                <a:uLnTx/>
                <a:uFillTx/>
                <a:latin typeface="Segoe UI Semibold"/>
                <a:ea typeface="+mn-ea"/>
                <a:cs typeface="Segoe UI" panose="020B0502040204020203" pitchFamily="34" charset="0"/>
              </a:rPr>
              <a:t>Objections and replies:</a:t>
            </a:r>
          </a:p>
        </p:txBody>
      </p:sp>
      <p:sp>
        <p:nvSpPr>
          <p:cNvPr id="36" name="Graphic 18" descr="Icon of a chat bubble">
            <a:extLst>
              <a:ext uri="{FF2B5EF4-FFF2-40B4-BE49-F238E27FC236}">
                <a16:creationId xmlns:a16="http://schemas.microsoft.com/office/drawing/2014/main" id="{284C6F38-8DE3-51CE-D53A-538823FE2E66}"/>
              </a:ext>
            </a:extLst>
          </p:cNvPr>
          <p:cNvSpPr>
            <a:spLocks/>
          </p:cNvSpPr>
          <p:nvPr/>
        </p:nvSpPr>
        <p:spPr>
          <a:xfrm>
            <a:off x="5810134" y="1281113"/>
            <a:ext cx="571732" cy="513012"/>
          </a:xfrm>
          <a:custGeom>
            <a:avLst/>
            <a:gdLst>
              <a:gd name="connsiteX0" fmla="*/ 71458 w 191141"/>
              <a:gd name="connsiteY0" fmla="*/ 0 h 171485"/>
              <a:gd name="connsiteX1" fmla="*/ 0 w 191141"/>
              <a:gd name="connsiteY1" fmla="*/ 71417 h 171485"/>
              <a:gd name="connsiteX2" fmla="*/ 6717 w 191141"/>
              <a:gd name="connsiteY2" fmla="*/ 101679 h 171485"/>
              <a:gd name="connsiteX3" fmla="*/ 230 w 191141"/>
              <a:gd name="connsiteY3" fmla="*/ 131607 h 171485"/>
              <a:gd name="connsiteX4" fmla="*/ 7739 w 191141"/>
              <a:gd name="connsiteY4" fmla="*/ 142725 h 171485"/>
              <a:gd name="connsiteX5" fmla="*/ 11213 w 191141"/>
              <a:gd name="connsiteY5" fmla="*/ 142751 h 171485"/>
              <a:gd name="connsiteX6" fmla="*/ 42036 w 191141"/>
              <a:gd name="connsiteY6" fmla="*/ 136560 h 171485"/>
              <a:gd name="connsiteX7" fmla="*/ 136525 w 191141"/>
              <a:gd name="connsiteY7" fmla="*/ 100804 h 171485"/>
              <a:gd name="connsiteX8" fmla="*/ 100769 w 191141"/>
              <a:gd name="connsiteY8" fmla="*/ 6315 h 171485"/>
              <a:gd name="connsiteX9" fmla="*/ 71458 w 191141"/>
              <a:gd name="connsiteY9" fmla="*/ 0 h 171485"/>
              <a:gd name="connsiteX10" fmla="*/ 71096 w 191141"/>
              <a:gd name="connsiteY10" fmla="*/ 152400 h 171485"/>
              <a:gd name="connsiteX11" fmla="*/ 119674 w 191141"/>
              <a:gd name="connsiteY11" fmla="*/ 171450 h 171485"/>
              <a:gd name="connsiteX12" fmla="*/ 149087 w 191141"/>
              <a:gd name="connsiteY12" fmla="*/ 165135 h 171485"/>
              <a:gd name="connsiteX13" fmla="*/ 176833 w 191141"/>
              <a:gd name="connsiteY13" fmla="*/ 171231 h 171485"/>
              <a:gd name="connsiteX14" fmla="*/ 190864 w 191141"/>
              <a:gd name="connsiteY14" fmla="*/ 162068 h 171485"/>
              <a:gd name="connsiteX15" fmla="*/ 190807 w 191141"/>
              <a:gd name="connsiteY15" fmla="*/ 156943 h 171485"/>
              <a:gd name="connsiteX16" fmla="*/ 184415 w 191141"/>
              <a:gd name="connsiteY16" fmla="*/ 130245 h 171485"/>
              <a:gd name="connsiteX17" fmla="*/ 149889 w 191141"/>
              <a:gd name="connsiteY17" fmla="*/ 35257 h 171485"/>
              <a:gd name="connsiteX18" fmla="*/ 143039 w 191141"/>
              <a:gd name="connsiteY18" fmla="*/ 32480 h 171485"/>
              <a:gd name="connsiteX19" fmla="*/ 150659 w 191141"/>
              <a:gd name="connsiteY19" fmla="*/ 51987 h 171485"/>
              <a:gd name="connsiteX20" fmla="*/ 176824 w 191141"/>
              <a:gd name="connsiteY20" fmla="*/ 100013 h 171485"/>
              <a:gd name="connsiteX21" fmla="*/ 170490 w 191141"/>
              <a:gd name="connsiteY21" fmla="*/ 126178 h 171485"/>
              <a:gd name="connsiteX22" fmla="*/ 169252 w 191141"/>
              <a:gd name="connsiteY22" fmla="*/ 128588 h 171485"/>
              <a:gd name="connsiteX23" fmla="*/ 169918 w 191141"/>
              <a:gd name="connsiteY23" fmla="*/ 131216 h 171485"/>
              <a:gd name="connsiteX24" fmla="*/ 176033 w 191141"/>
              <a:gd name="connsiteY24" fmla="*/ 156458 h 171485"/>
              <a:gd name="connsiteX25" fmla="*/ 149935 w 191141"/>
              <a:gd name="connsiteY25" fmla="*/ 150647 h 171485"/>
              <a:gd name="connsiteX26" fmla="*/ 147420 w 191141"/>
              <a:gd name="connsiteY26" fmla="*/ 150057 h 171485"/>
              <a:gd name="connsiteX27" fmla="*/ 145106 w 191141"/>
              <a:gd name="connsiteY27" fmla="*/ 151209 h 171485"/>
              <a:gd name="connsiteX28" fmla="*/ 119674 w 191141"/>
              <a:gd name="connsiteY28" fmla="*/ 157163 h 171485"/>
              <a:gd name="connsiteX29" fmla="*/ 91861 w 191141"/>
              <a:gd name="connsiteY29" fmla="*/ 149962 h 171485"/>
              <a:gd name="connsiteX30" fmla="*/ 71096 w 191141"/>
              <a:gd name="connsiteY30" fmla="*/ 152400 h 17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1141" h="171485">
                <a:moveTo>
                  <a:pt x="71458" y="0"/>
                </a:moveTo>
                <a:cubicBezTo>
                  <a:pt x="32004" y="-12"/>
                  <a:pt x="12" y="31963"/>
                  <a:pt x="0" y="71417"/>
                </a:cubicBezTo>
                <a:cubicBezTo>
                  <a:pt x="-3" y="81874"/>
                  <a:pt x="2290" y="92205"/>
                  <a:pt x="6717" y="101679"/>
                </a:cubicBezTo>
                <a:cubicBezTo>
                  <a:pt x="4319" y="111603"/>
                  <a:pt x="2157" y="121582"/>
                  <a:pt x="230" y="131607"/>
                </a:cubicBezTo>
                <a:cubicBezTo>
                  <a:pt x="-767" y="136750"/>
                  <a:pt x="2595" y="141729"/>
                  <a:pt x="7739" y="142725"/>
                </a:cubicBezTo>
                <a:cubicBezTo>
                  <a:pt x="8885" y="142948"/>
                  <a:pt x="10063" y="142957"/>
                  <a:pt x="11213" y="142751"/>
                </a:cubicBezTo>
                <a:cubicBezTo>
                  <a:pt x="17147" y="141703"/>
                  <a:pt x="30053" y="139322"/>
                  <a:pt x="42036" y="136560"/>
                </a:cubicBezTo>
                <a:cubicBezTo>
                  <a:pt x="78002" y="152778"/>
                  <a:pt x="120305" y="136770"/>
                  <a:pt x="136525" y="100804"/>
                </a:cubicBezTo>
                <a:cubicBezTo>
                  <a:pt x="152743" y="64838"/>
                  <a:pt x="136734" y="22534"/>
                  <a:pt x="100769" y="6315"/>
                </a:cubicBezTo>
                <a:cubicBezTo>
                  <a:pt x="91555" y="2160"/>
                  <a:pt x="81565" y="8"/>
                  <a:pt x="71458" y="0"/>
                </a:cubicBezTo>
                <a:close/>
                <a:moveTo>
                  <a:pt x="71096" y="152400"/>
                </a:moveTo>
                <a:cubicBezTo>
                  <a:pt x="84294" y="164670"/>
                  <a:pt x="101654" y="171478"/>
                  <a:pt x="119674" y="171450"/>
                </a:cubicBezTo>
                <a:cubicBezTo>
                  <a:pt x="130151" y="171450"/>
                  <a:pt x="140105" y="169193"/>
                  <a:pt x="149087" y="165135"/>
                </a:cubicBezTo>
                <a:cubicBezTo>
                  <a:pt x="159022" y="167459"/>
                  <a:pt x="169909" y="169783"/>
                  <a:pt x="176833" y="171231"/>
                </a:cubicBezTo>
                <a:cubicBezTo>
                  <a:pt x="183238" y="172575"/>
                  <a:pt x="189520" y="168473"/>
                  <a:pt x="190864" y="162068"/>
                </a:cubicBezTo>
                <a:cubicBezTo>
                  <a:pt x="191219" y="160376"/>
                  <a:pt x="191199" y="158627"/>
                  <a:pt x="190807" y="156943"/>
                </a:cubicBezTo>
                <a:cubicBezTo>
                  <a:pt x="189264" y="150247"/>
                  <a:pt x="186825" y="139846"/>
                  <a:pt x="184415" y="130245"/>
                </a:cubicBezTo>
                <a:cubicBezTo>
                  <a:pt x="201112" y="94480"/>
                  <a:pt x="185654" y="51953"/>
                  <a:pt x="149889" y="35257"/>
                </a:cubicBezTo>
                <a:cubicBezTo>
                  <a:pt x="147656" y="34214"/>
                  <a:pt x="145369" y="33287"/>
                  <a:pt x="143039" y="32480"/>
                </a:cubicBezTo>
                <a:cubicBezTo>
                  <a:pt x="146418" y="38623"/>
                  <a:pt x="148980" y="45181"/>
                  <a:pt x="150659" y="51987"/>
                </a:cubicBezTo>
                <a:cubicBezTo>
                  <a:pt x="166978" y="62506"/>
                  <a:pt x="176834" y="80597"/>
                  <a:pt x="176824" y="100013"/>
                </a:cubicBezTo>
                <a:cubicBezTo>
                  <a:pt x="176824" y="109461"/>
                  <a:pt x="174538" y="118348"/>
                  <a:pt x="170490" y="126178"/>
                </a:cubicBezTo>
                <a:lnTo>
                  <a:pt x="169252" y="128588"/>
                </a:lnTo>
                <a:lnTo>
                  <a:pt x="169918" y="131216"/>
                </a:lnTo>
                <a:cubicBezTo>
                  <a:pt x="172090" y="139741"/>
                  <a:pt x="174366" y="149314"/>
                  <a:pt x="176033" y="156458"/>
                </a:cubicBezTo>
                <a:cubicBezTo>
                  <a:pt x="168661" y="154905"/>
                  <a:pt x="158717" y="152743"/>
                  <a:pt x="149935" y="150647"/>
                </a:cubicBezTo>
                <a:lnTo>
                  <a:pt x="147420" y="150057"/>
                </a:lnTo>
                <a:lnTo>
                  <a:pt x="145106" y="151209"/>
                </a:lnTo>
                <a:cubicBezTo>
                  <a:pt x="137448" y="155019"/>
                  <a:pt x="128818" y="157163"/>
                  <a:pt x="119674" y="157163"/>
                </a:cubicBezTo>
                <a:cubicBezTo>
                  <a:pt x="109939" y="157181"/>
                  <a:pt x="100363" y="154701"/>
                  <a:pt x="91861" y="149962"/>
                </a:cubicBezTo>
                <a:cubicBezTo>
                  <a:pt x="85073" y="151667"/>
                  <a:pt x="78094" y="152487"/>
                  <a:pt x="71096" y="15240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31" name="TextBox 30">
            <a:extLst>
              <a:ext uri="{FF2B5EF4-FFF2-40B4-BE49-F238E27FC236}">
                <a16:creationId xmlns:a16="http://schemas.microsoft.com/office/drawing/2014/main" id="{334E0EEB-7C08-A003-35CA-3AB0BA072C92}"/>
              </a:ext>
            </a:extLst>
          </p:cNvPr>
          <p:cNvSpPr txBox="1"/>
          <p:nvPr/>
        </p:nvSpPr>
        <p:spPr>
          <a:xfrm>
            <a:off x="892092" y="1884997"/>
            <a:ext cx="4709162" cy="492443"/>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IN" sz="1600" b="0" i="0" u="none" strike="noStrike" kern="1200" cap="none" spc="0" normalizeH="0" baseline="0" noProof="0" dirty="0">
                <a:ln>
                  <a:noFill/>
                </a:ln>
                <a:solidFill>
                  <a:srgbClr val="FFFFFF"/>
                </a:solidFill>
                <a:effectLst/>
                <a:uLnTx/>
                <a:uFillTx/>
                <a:latin typeface="Segoe UI Semibold"/>
                <a:ea typeface="+mn-ea"/>
                <a:cs typeface="+mn-cs"/>
              </a:rPr>
              <a:t>Security is important to us. How would Windows Server 2025 elevate our overall security?</a:t>
            </a:r>
            <a:r>
              <a:rPr kumimoji="0" lang="en-US" sz="1600" b="0" i="0" u="none" strike="noStrike" kern="1200" cap="none" spc="0" normalizeH="0" baseline="0" noProof="0" dirty="0">
                <a:ln>
                  <a:noFill/>
                </a:ln>
                <a:solidFill>
                  <a:srgbClr val="FFFFFF"/>
                </a:solidFill>
                <a:effectLst/>
                <a:uLnTx/>
                <a:uFillTx/>
                <a:latin typeface="Segoe UI Semibold"/>
                <a:ea typeface="+mn-ea"/>
                <a:cs typeface="+mn-cs"/>
              </a:rPr>
              <a:t> </a:t>
            </a:r>
          </a:p>
        </p:txBody>
      </p:sp>
      <p:sp>
        <p:nvSpPr>
          <p:cNvPr id="34" name="Graphic 14">
            <a:extLst>
              <a:ext uri="{FF2B5EF4-FFF2-40B4-BE49-F238E27FC236}">
                <a16:creationId xmlns:a16="http://schemas.microsoft.com/office/drawing/2014/main" id="{4BE1EA8F-EAC8-A4A4-A474-53CF81BBB376}"/>
              </a:ext>
            </a:extLst>
          </p:cNvPr>
          <p:cNvSpPr>
            <a:spLocks/>
          </p:cNvSpPr>
          <p:nvPr/>
        </p:nvSpPr>
        <p:spPr>
          <a:xfrm>
            <a:off x="892093" y="2865980"/>
            <a:ext cx="4884401" cy="2195473"/>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Windows Server 2025 builds on decades of Microsoft security leadership and offers advanced, multi-layer protection against ever-evolving threats. </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It helps safeguard sensitive data with Secured-core solutions that protect your hardware, firmware, and operating system against inspection, theft, and tampering.</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It also enables secure remote work with enhanced Windows Defender capabilities, secure virtualization, and streamlined access and identity management.</a:t>
            </a:r>
          </a:p>
        </p:txBody>
      </p:sp>
      <p:sp>
        <p:nvSpPr>
          <p:cNvPr id="33" name="TextBox 32">
            <a:extLst>
              <a:ext uri="{FF2B5EF4-FFF2-40B4-BE49-F238E27FC236}">
                <a16:creationId xmlns:a16="http://schemas.microsoft.com/office/drawing/2014/main" id="{2CBED1A7-191D-35FC-32CF-2EE1F675E890}"/>
              </a:ext>
            </a:extLst>
          </p:cNvPr>
          <p:cNvSpPr txBox="1"/>
          <p:nvPr/>
        </p:nvSpPr>
        <p:spPr>
          <a:xfrm>
            <a:off x="6859070" y="2008108"/>
            <a:ext cx="4441908" cy="246221"/>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Semibold"/>
                <a:ea typeface="+mn-ea"/>
                <a:cs typeface="+mn-cs"/>
              </a:rPr>
              <a:t>What other security benefits can I expect? </a:t>
            </a:r>
          </a:p>
        </p:txBody>
      </p:sp>
      <p:sp>
        <p:nvSpPr>
          <p:cNvPr id="35" name="Graphic 14">
            <a:extLst>
              <a:ext uri="{FF2B5EF4-FFF2-40B4-BE49-F238E27FC236}">
                <a16:creationId xmlns:a16="http://schemas.microsoft.com/office/drawing/2014/main" id="{29EBDB66-BF61-7DB5-4F30-9A9B764C9299}"/>
              </a:ext>
            </a:extLst>
          </p:cNvPr>
          <p:cNvSpPr>
            <a:spLocks/>
          </p:cNvSpPr>
          <p:nvPr/>
        </p:nvSpPr>
        <p:spPr>
          <a:xfrm>
            <a:off x="6415507" y="2865980"/>
            <a:ext cx="4884401" cy="2410916"/>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Windows Server 2025 helps you reduce regulatory, legal, and reputational risk, and helps protect your business data and intellectual property against evolving security threats.</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Windows Server 2025 also helps you meet industry compliance standards for data security with AES-256 encryption to help protect sensitive business data.</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It offers increased protection from vulnerabilities in the operating system with virtualization-based security (VBS), which helps prevent the use of malicious exploits that attempt to defeat defenses.</a:t>
            </a:r>
          </a:p>
        </p:txBody>
      </p:sp>
      <p:sp>
        <p:nvSpPr>
          <p:cNvPr id="38" name="Slide Number Placeholder 4">
            <a:extLst>
              <a:ext uri="{FF2B5EF4-FFF2-40B4-BE49-F238E27FC236}">
                <a16:creationId xmlns:a16="http://schemas.microsoft.com/office/drawing/2014/main" id="{2DF85FD7-14DB-31E2-7A62-F10C73D7812D}"/>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30793836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E690A9E-7B7B-0B1B-AFD2-8E37DA767A07}"/>
            </a:ext>
          </a:extLst>
        </p:cNvPr>
        <p:cNvGrpSpPr/>
        <p:nvPr/>
      </p:nvGrpSpPr>
      <p:grpSpPr>
        <a:xfrm>
          <a:off x="0" y="0"/>
          <a:ext cx="0" cy="0"/>
          <a:chOff x="0" y="0"/>
          <a:chExt cx="0" cy="0"/>
        </a:xfrm>
      </p:grpSpPr>
      <p:sp>
        <p:nvSpPr>
          <p:cNvPr id="7" name="Freeform: Shape 6">
            <a:extLst>
              <a:ext uri="{FF2B5EF4-FFF2-40B4-BE49-F238E27FC236}">
                <a16:creationId xmlns:a16="http://schemas.microsoft.com/office/drawing/2014/main" id="{93A712A3-4F35-ABA5-D719-1E545D302D9E}"/>
              </a:ext>
              <a:ext uri="{C183D7F6-B498-43B3-948B-1728B52AA6E4}">
                <adec:decorative xmlns:adec="http://schemas.microsoft.com/office/drawing/2017/decorative" val="1"/>
              </a:ext>
            </a:extLst>
          </p:cNvPr>
          <p:cNvSpPr/>
          <p:nvPr/>
        </p:nvSpPr>
        <p:spPr bwMode="auto">
          <a:xfrm>
            <a:off x="582612" y="2303813"/>
            <a:ext cx="11026776" cy="3854728"/>
          </a:xfrm>
          <a:custGeom>
            <a:avLst/>
            <a:gdLst>
              <a:gd name="connsiteX0" fmla="*/ 172191 w 11026776"/>
              <a:gd name="connsiteY0" fmla="*/ 0 h 3854728"/>
              <a:gd name="connsiteX1" fmla="*/ 5410739 w 11026776"/>
              <a:gd name="connsiteY1" fmla="*/ 0 h 3854728"/>
              <a:gd name="connsiteX2" fmla="*/ 5410739 w 11026776"/>
              <a:gd name="connsiteY2" fmla="*/ 251935 h 3854728"/>
              <a:gd name="connsiteX3" fmla="*/ 5513388 w 11026776"/>
              <a:gd name="connsiteY3" fmla="*/ 354584 h 3854728"/>
              <a:gd name="connsiteX4" fmla="*/ 5513387 w 11026776"/>
              <a:gd name="connsiteY4" fmla="*/ 354585 h 3854728"/>
              <a:gd name="connsiteX5" fmla="*/ 5616036 w 11026776"/>
              <a:gd name="connsiteY5" fmla="*/ 251936 h 3854728"/>
              <a:gd name="connsiteX6" fmla="*/ 5616037 w 11026776"/>
              <a:gd name="connsiteY6" fmla="*/ 0 h 3854728"/>
              <a:gd name="connsiteX7" fmla="*/ 10854585 w 11026776"/>
              <a:gd name="connsiteY7" fmla="*/ 0 h 3854728"/>
              <a:gd name="connsiteX8" fmla="*/ 11026776 w 11026776"/>
              <a:gd name="connsiteY8" fmla="*/ 172191 h 3854728"/>
              <a:gd name="connsiteX9" fmla="*/ 11026776 w 11026776"/>
              <a:gd name="connsiteY9" fmla="*/ 3682537 h 3854728"/>
              <a:gd name="connsiteX10" fmla="*/ 10854585 w 11026776"/>
              <a:gd name="connsiteY10" fmla="*/ 3854728 h 3854728"/>
              <a:gd name="connsiteX11" fmla="*/ 172191 w 11026776"/>
              <a:gd name="connsiteY11" fmla="*/ 3854728 h 3854728"/>
              <a:gd name="connsiteX12" fmla="*/ 0 w 11026776"/>
              <a:gd name="connsiteY12" fmla="*/ 3682537 h 3854728"/>
              <a:gd name="connsiteX13" fmla="*/ 0 w 11026776"/>
              <a:gd name="connsiteY13" fmla="*/ 172191 h 3854728"/>
              <a:gd name="connsiteX14" fmla="*/ 172191 w 11026776"/>
              <a:gd name="connsiteY14" fmla="*/ 0 h 3854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26776" h="3854728">
                <a:moveTo>
                  <a:pt x="172191" y="0"/>
                </a:moveTo>
                <a:lnTo>
                  <a:pt x="5410739" y="0"/>
                </a:lnTo>
                <a:lnTo>
                  <a:pt x="5410739" y="251935"/>
                </a:lnTo>
                <a:cubicBezTo>
                  <a:pt x="5410739" y="308626"/>
                  <a:pt x="5456697" y="354584"/>
                  <a:pt x="5513388" y="354584"/>
                </a:cubicBezTo>
                <a:lnTo>
                  <a:pt x="5513387" y="354585"/>
                </a:lnTo>
                <a:cubicBezTo>
                  <a:pt x="5570078" y="354585"/>
                  <a:pt x="5616036" y="308627"/>
                  <a:pt x="5616036" y="251936"/>
                </a:cubicBezTo>
                <a:lnTo>
                  <a:pt x="5616037" y="0"/>
                </a:lnTo>
                <a:lnTo>
                  <a:pt x="10854585" y="0"/>
                </a:lnTo>
                <a:cubicBezTo>
                  <a:pt x="10949683" y="0"/>
                  <a:pt x="11026776" y="77093"/>
                  <a:pt x="11026776" y="172191"/>
                </a:cubicBezTo>
                <a:lnTo>
                  <a:pt x="11026776" y="3682537"/>
                </a:lnTo>
                <a:cubicBezTo>
                  <a:pt x="11026776" y="3777635"/>
                  <a:pt x="10949683" y="3854728"/>
                  <a:pt x="10854585" y="3854728"/>
                </a:cubicBezTo>
                <a:lnTo>
                  <a:pt x="172191" y="3854728"/>
                </a:lnTo>
                <a:cubicBezTo>
                  <a:pt x="77093" y="3854728"/>
                  <a:pt x="0" y="3777635"/>
                  <a:pt x="0" y="3682537"/>
                </a:cubicBezTo>
                <a:lnTo>
                  <a:pt x="0" y="172191"/>
                </a:lnTo>
                <a:cubicBezTo>
                  <a:pt x="0" y="77093"/>
                  <a:pt x="77093" y="0"/>
                  <a:pt x="172191" y="0"/>
                </a:cubicBezTo>
                <a:close/>
              </a:path>
            </a:pathLst>
          </a:custGeom>
          <a:gradFill>
            <a:gsLst>
              <a:gs pos="68000">
                <a:srgbClr val="A0DDFF"/>
              </a:gs>
              <a:gs pos="100000">
                <a:srgbClr val="297BD0"/>
              </a:gs>
            </a:gsLst>
            <a:lin ang="2700000" scaled="1"/>
          </a:gradFill>
          <a:ln w="3175" cap="flat" cmpd="sng" algn="ctr">
            <a:solidFill>
              <a:srgbClr val="FFFFFF">
                <a:lumMod val="95000"/>
              </a:srgbClr>
            </a:solidFill>
            <a:prstDash val="solid"/>
          </a:ln>
          <a:effectLst>
            <a:outerShdw blurRad="431800" dist="266700" dir="8100000" sx="95000" sy="95000" algn="tr" rotWithShape="0">
              <a:prstClr val="black">
                <a:alpha val="9000"/>
              </a:prstClr>
            </a:outerShdw>
          </a:effectLst>
        </p:spPr>
        <p:txBody>
          <a:bodyPr rot="0" spcFirstLastPara="0" vertOverflow="overflow" horzOverflow="overflow" vert="horz" wrap="square" lIns="91440" tIns="182880" rIns="182880" bIns="182880" numCol="1" spcCol="0" rtlCol="0" fromWordArt="0" anchor="ctr" anchorCtr="0" forceAA="0" compatLnSpc="1">
            <a:prstTxWarp prst="textNoShape">
              <a:avLst/>
            </a:prstTxWarp>
            <a:noAutofit/>
          </a:bodyPr>
          <a:lstStyle/>
          <a:p>
            <a:pPr marL="57150" marR="0" lvl="0" indent="0" algn="l" defTabSz="914367" rtl="0" eaLnBrk="1" fontAlgn="auto" latinLnBrk="0" hangingPunct="1">
              <a:lnSpc>
                <a:spcPct val="100000"/>
              </a:lnSpc>
              <a:spcBef>
                <a:spcPts val="300"/>
              </a:spcBef>
              <a:spcAft>
                <a:spcPts val="600"/>
              </a:spcAft>
              <a:buClrTx/>
              <a:buSzTx/>
              <a:buFontTx/>
              <a:buNone/>
              <a:tabLst/>
              <a:defRPr/>
            </a:pPr>
            <a:endParaRPr kumimoji="0" lang="en-US" sz="1600" b="0" i="0" u="none" strike="noStrike" kern="0" cap="none" spc="0" normalizeH="0" baseline="0" noProof="0" dirty="0">
              <a:ln>
                <a:noFill/>
              </a:ln>
              <a:solidFill>
                <a:srgbClr val="0078D4"/>
              </a:solidFill>
              <a:effectLst/>
              <a:uLnTx/>
              <a:uFillTx/>
              <a:latin typeface="Segoe UI Semibold"/>
              <a:ea typeface="+mn-ea"/>
              <a:cs typeface="Segoe UI" panose="020B0502040204020203" pitchFamily="34" charset="0"/>
            </a:endParaRPr>
          </a:p>
        </p:txBody>
      </p:sp>
      <p:sp>
        <p:nvSpPr>
          <p:cNvPr id="8" name="Freeform: Shape 7">
            <a:extLst>
              <a:ext uri="{FF2B5EF4-FFF2-40B4-BE49-F238E27FC236}">
                <a16:creationId xmlns:a16="http://schemas.microsoft.com/office/drawing/2014/main" id="{8E956963-7CE5-7C66-530D-B41BA0C4926C}"/>
              </a:ext>
              <a:ext uri="{C183D7F6-B498-43B3-948B-1728B52AA6E4}">
                <adec:decorative xmlns:adec="http://schemas.microsoft.com/office/drawing/2017/decorative" val="1"/>
              </a:ext>
            </a:extLst>
          </p:cNvPr>
          <p:cNvSpPr>
            <a:spLocks/>
          </p:cNvSpPr>
          <p:nvPr/>
        </p:nvSpPr>
        <p:spPr>
          <a:xfrm flipH="1">
            <a:off x="681827" y="1557081"/>
            <a:ext cx="5311524" cy="1445933"/>
          </a:xfrm>
          <a:custGeom>
            <a:avLst/>
            <a:gdLst>
              <a:gd name="connsiteX0" fmla="*/ 5180488 w 5311524"/>
              <a:gd name="connsiteY0" fmla="*/ 0 h 1445933"/>
              <a:gd name="connsiteX1" fmla="*/ 761963 w 5311524"/>
              <a:gd name="connsiteY1" fmla="*/ 0 h 1445933"/>
              <a:gd name="connsiteX2" fmla="*/ 627499 w 5311524"/>
              <a:gd name="connsiteY2" fmla="*/ 108323 h 1445933"/>
              <a:gd name="connsiteX3" fmla="*/ 100181 w 5311524"/>
              <a:gd name="connsiteY3" fmla="*/ 675590 h 1445933"/>
              <a:gd name="connsiteX4" fmla="*/ 0 w 5311524"/>
              <a:gd name="connsiteY4" fmla="*/ 806010 h 1445933"/>
              <a:gd name="connsiteX5" fmla="*/ 0 w 5311524"/>
              <a:gd name="connsiteY5" fmla="*/ 1022165 h 1445933"/>
              <a:gd name="connsiteX6" fmla="*/ 0 w 5311524"/>
              <a:gd name="connsiteY6" fmla="*/ 1098723 h 1445933"/>
              <a:gd name="connsiteX7" fmla="*/ 0 w 5311524"/>
              <a:gd name="connsiteY7" fmla="*/ 1314878 h 1445933"/>
              <a:gd name="connsiteX8" fmla="*/ 131036 w 5311524"/>
              <a:gd name="connsiteY8" fmla="*/ 1445933 h 1445933"/>
              <a:gd name="connsiteX9" fmla="*/ 5180488 w 5311524"/>
              <a:gd name="connsiteY9" fmla="*/ 1445933 h 1445933"/>
              <a:gd name="connsiteX10" fmla="*/ 5311524 w 5311524"/>
              <a:gd name="connsiteY10" fmla="*/ 1314878 h 1445933"/>
              <a:gd name="connsiteX11" fmla="*/ 5311524 w 5311524"/>
              <a:gd name="connsiteY11" fmla="*/ 1098723 h 1445933"/>
              <a:gd name="connsiteX12" fmla="*/ 5311524 w 5311524"/>
              <a:gd name="connsiteY12" fmla="*/ 347209 h 1445933"/>
              <a:gd name="connsiteX13" fmla="*/ 5311524 w 5311524"/>
              <a:gd name="connsiteY13" fmla="*/ 131054 h 1445933"/>
              <a:gd name="connsiteX14" fmla="*/ 5180488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5180488" y="0"/>
                </a:moveTo>
                <a:lnTo>
                  <a:pt x="761963" y="0"/>
                </a:lnTo>
                <a:cubicBezTo>
                  <a:pt x="697335" y="0"/>
                  <a:pt x="640451" y="44827"/>
                  <a:pt x="627499" y="108323"/>
                </a:cubicBezTo>
                <a:cubicBezTo>
                  <a:pt x="571251" y="381480"/>
                  <a:pt x="365808" y="600285"/>
                  <a:pt x="100181" y="675590"/>
                </a:cubicBezTo>
                <a:cubicBezTo>
                  <a:pt x="41266" y="692226"/>
                  <a:pt x="0" y="744928"/>
                  <a:pt x="0" y="806010"/>
                </a:cubicBezTo>
                <a:lnTo>
                  <a:pt x="0" y="1022165"/>
                </a:lnTo>
                <a:lnTo>
                  <a:pt x="0" y="1098723"/>
                </a:lnTo>
                <a:lnTo>
                  <a:pt x="0" y="1314878"/>
                </a:lnTo>
                <a:cubicBezTo>
                  <a:pt x="0" y="1387264"/>
                  <a:pt x="58662" y="1445933"/>
                  <a:pt x="131036" y="1445933"/>
                </a:cubicBezTo>
                <a:lnTo>
                  <a:pt x="5180488" y="1445933"/>
                </a:lnTo>
                <a:cubicBezTo>
                  <a:pt x="5252863" y="1445933"/>
                  <a:pt x="5311524" y="1387264"/>
                  <a:pt x="5311524" y="1314878"/>
                </a:cubicBezTo>
                <a:lnTo>
                  <a:pt x="5311524" y="1098723"/>
                </a:lnTo>
                <a:lnTo>
                  <a:pt x="5311524" y="347209"/>
                </a:lnTo>
                <a:lnTo>
                  <a:pt x="5311524" y="131054"/>
                </a:lnTo>
                <a:cubicBezTo>
                  <a:pt x="5311524" y="58670"/>
                  <a:pt x="5252863" y="0"/>
                  <a:pt x="5180488"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9" name="Freeform: Shape 8">
            <a:extLst>
              <a:ext uri="{FF2B5EF4-FFF2-40B4-BE49-F238E27FC236}">
                <a16:creationId xmlns:a16="http://schemas.microsoft.com/office/drawing/2014/main" id="{E0B9FAE5-764C-EED9-42BB-9572FD6AAC97}"/>
              </a:ext>
              <a:ext uri="{C183D7F6-B498-43B3-948B-1728B52AA6E4}">
                <adec:decorative xmlns:adec="http://schemas.microsoft.com/office/drawing/2017/decorative" val="1"/>
              </a:ext>
            </a:extLst>
          </p:cNvPr>
          <p:cNvSpPr>
            <a:spLocks/>
          </p:cNvSpPr>
          <p:nvPr/>
        </p:nvSpPr>
        <p:spPr>
          <a:xfrm>
            <a:off x="6198649" y="1557081"/>
            <a:ext cx="5311524" cy="1445933"/>
          </a:xfrm>
          <a:custGeom>
            <a:avLst/>
            <a:gdLst>
              <a:gd name="connsiteX0" fmla="*/ 761963 w 5311524"/>
              <a:gd name="connsiteY0" fmla="*/ 0 h 1445933"/>
              <a:gd name="connsiteX1" fmla="*/ 5180488 w 5311524"/>
              <a:gd name="connsiteY1" fmla="*/ 0 h 1445933"/>
              <a:gd name="connsiteX2" fmla="*/ 5311524 w 5311524"/>
              <a:gd name="connsiteY2" fmla="*/ 131054 h 1445933"/>
              <a:gd name="connsiteX3" fmla="*/ 5311524 w 5311524"/>
              <a:gd name="connsiteY3" fmla="*/ 347209 h 1445933"/>
              <a:gd name="connsiteX4" fmla="*/ 5311524 w 5311524"/>
              <a:gd name="connsiteY4" fmla="*/ 1098723 h 1445933"/>
              <a:gd name="connsiteX5" fmla="*/ 5311524 w 5311524"/>
              <a:gd name="connsiteY5" fmla="*/ 1314878 h 1445933"/>
              <a:gd name="connsiteX6" fmla="*/ 5180488 w 5311524"/>
              <a:gd name="connsiteY6" fmla="*/ 1445933 h 1445933"/>
              <a:gd name="connsiteX7" fmla="*/ 131036 w 5311524"/>
              <a:gd name="connsiteY7" fmla="*/ 1445933 h 1445933"/>
              <a:gd name="connsiteX8" fmla="*/ 0 w 5311524"/>
              <a:gd name="connsiteY8" fmla="*/ 1314878 h 1445933"/>
              <a:gd name="connsiteX9" fmla="*/ 0 w 5311524"/>
              <a:gd name="connsiteY9" fmla="*/ 1098723 h 1445933"/>
              <a:gd name="connsiteX10" fmla="*/ 0 w 5311524"/>
              <a:gd name="connsiteY10" fmla="*/ 1022165 h 1445933"/>
              <a:gd name="connsiteX11" fmla="*/ 0 w 5311524"/>
              <a:gd name="connsiteY11" fmla="*/ 806010 h 1445933"/>
              <a:gd name="connsiteX12" fmla="*/ 100181 w 5311524"/>
              <a:gd name="connsiteY12" fmla="*/ 675590 h 1445933"/>
              <a:gd name="connsiteX13" fmla="*/ 627499 w 5311524"/>
              <a:gd name="connsiteY13" fmla="*/ 108323 h 1445933"/>
              <a:gd name="connsiteX14" fmla="*/ 761963 w 5311524"/>
              <a:gd name="connsiteY14" fmla="*/ 0 h 1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11524" h="1445933">
                <a:moveTo>
                  <a:pt x="761963" y="0"/>
                </a:moveTo>
                <a:lnTo>
                  <a:pt x="5180488" y="0"/>
                </a:lnTo>
                <a:cubicBezTo>
                  <a:pt x="5252863" y="0"/>
                  <a:pt x="5311524" y="58670"/>
                  <a:pt x="5311524" y="131054"/>
                </a:cubicBezTo>
                <a:lnTo>
                  <a:pt x="5311524" y="347209"/>
                </a:lnTo>
                <a:lnTo>
                  <a:pt x="5311524" y="1098723"/>
                </a:lnTo>
                <a:lnTo>
                  <a:pt x="5311524" y="1314878"/>
                </a:lnTo>
                <a:cubicBezTo>
                  <a:pt x="5311524" y="1387264"/>
                  <a:pt x="5252863" y="1445933"/>
                  <a:pt x="5180488" y="1445933"/>
                </a:cubicBezTo>
                <a:lnTo>
                  <a:pt x="131036" y="1445933"/>
                </a:lnTo>
                <a:cubicBezTo>
                  <a:pt x="58662" y="1445933"/>
                  <a:pt x="0" y="1387264"/>
                  <a:pt x="0" y="1314878"/>
                </a:cubicBezTo>
                <a:lnTo>
                  <a:pt x="0" y="1098723"/>
                </a:lnTo>
                <a:lnTo>
                  <a:pt x="0" y="1022165"/>
                </a:lnTo>
                <a:lnTo>
                  <a:pt x="0" y="806010"/>
                </a:lnTo>
                <a:cubicBezTo>
                  <a:pt x="0" y="744928"/>
                  <a:pt x="41266" y="692226"/>
                  <a:pt x="100181" y="675590"/>
                </a:cubicBezTo>
                <a:cubicBezTo>
                  <a:pt x="365808" y="600285"/>
                  <a:pt x="571251" y="381480"/>
                  <a:pt x="627499" y="108323"/>
                </a:cubicBezTo>
                <a:cubicBezTo>
                  <a:pt x="640451" y="44827"/>
                  <a:pt x="697335" y="0"/>
                  <a:pt x="761963" y="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2880" rIns="0" bIns="46637"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800" b="0" i="0" u="none" strike="noStrike" kern="1200" cap="none" spc="0" normalizeH="0" baseline="0" noProof="0" dirty="0">
              <a:ln>
                <a:noFill/>
              </a:ln>
              <a:solidFill>
                <a:srgbClr val="FFF8F3"/>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5" name="TextBox 14">
            <a:extLst>
              <a:ext uri="{FF2B5EF4-FFF2-40B4-BE49-F238E27FC236}">
                <a16:creationId xmlns:a16="http://schemas.microsoft.com/office/drawing/2014/main" id="{1608CD68-1DCF-3639-DD51-428BB72C55D2}"/>
              </a:ext>
              <a:ext uri="{C183D7F6-B498-43B3-948B-1728B52AA6E4}">
                <adec:decorative xmlns:adec="http://schemas.microsoft.com/office/drawing/2017/decorative" val="1"/>
              </a:ext>
            </a:extLst>
          </p:cNvPr>
          <p:cNvSpPr txBox="1">
            <a:spLocks/>
          </p:cNvSpPr>
          <p:nvPr/>
        </p:nvSpPr>
        <p:spPr>
          <a:xfrm>
            <a:off x="681826"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endParaRPr>
          </a:p>
        </p:txBody>
      </p:sp>
      <p:sp>
        <p:nvSpPr>
          <p:cNvPr id="17" name="Oval 16">
            <a:extLst>
              <a:ext uri="{FF2B5EF4-FFF2-40B4-BE49-F238E27FC236}">
                <a16:creationId xmlns:a16="http://schemas.microsoft.com/office/drawing/2014/main" id="{F9F606F0-92D6-406C-812E-81AF10B0267A}"/>
              </a:ext>
              <a:ext uri="{C183D7F6-B498-43B3-948B-1728B52AA6E4}">
                <adec:decorative xmlns:adec="http://schemas.microsoft.com/office/drawing/2017/decorative" val="1"/>
              </a:ext>
            </a:extLst>
          </p:cNvPr>
          <p:cNvSpPr/>
          <p:nvPr/>
        </p:nvSpPr>
        <p:spPr bwMode="auto">
          <a:xfrm>
            <a:off x="5572125" y="1013744"/>
            <a:ext cx="1047750" cy="1047750"/>
          </a:xfrm>
          <a:prstGeom prst="ellipse">
            <a:avLst/>
          </a:prstGeom>
          <a:solidFill>
            <a:srgbClr val="FFFFFF"/>
          </a:solidFill>
          <a:ln w="6350" cap="flat">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a:ln>
          <a:effectLst>
            <a:outerShdw blurRad="139700" algn="ctr" rotWithShape="0">
              <a:prstClr val="black">
                <a:alpha val="10000"/>
              </a:prstClr>
            </a:outerShdw>
          </a:effectLst>
        </p:spPr>
        <p:txBody>
          <a:bodyPr rot="0" spcFirstLastPara="0" vertOverflow="overflow" horzOverflow="overflow" vert="horz" wrap="square" lIns="91440" tIns="91440" rIns="91440" bIns="45720" numCol="1" spcCol="0" rtlCol="0" fromWordArt="0" anchor="t" anchorCtr="0" forceAA="0" compatLnSpc="1">
            <a:prstTxWarp prst="textNoShape">
              <a:avLst/>
            </a:prstTxWarp>
            <a:noAutofit/>
          </a:bodyPr>
          <a:lstStyle/>
          <a:p>
            <a:pPr marL="228600" marR="0" lvl="0" indent="-228600" algn="l" defTabSz="913607" rtl="0" eaLnBrk="0" fontAlgn="base" latinLnBrk="0" hangingPunct="0">
              <a:lnSpc>
                <a:spcPct val="100000"/>
              </a:lnSpc>
              <a:spcBef>
                <a:spcPts val="0"/>
              </a:spcBef>
              <a:spcAft>
                <a:spcPts val="1000"/>
              </a:spcAft>
              <a:buClrTx/>
              <a:buSzPct val="100000"/>
              <a:buFont typeface="Arial" panose="020B0604020202020204" pitchFamily="34" charset="0"/>
              <a:buChar char="•"/>
              <a:tabLst/>
              <a:defRPr/>
            </a:pPr>
            <a:endParaRPr kumimoji="0" lang="en-US" sz="1400" b="0" i="0" u="none" strike="noStrike" kern="100" cap="none" spc="0" normalizeH="0" baseline="0" noProof="0" dirty="0">
              <a:ln>
                <a:noFill/>
              </a:ln>
              <a:solidFill>
                <a:srgbClr val="000000"/>
              </a:solidFill>
              <a:effectLst/>
              <a:uLnTx/>
              <a:uFillTx/>
              <a:latin typeface="Segoe UI"/>
              <a:ea typeface="Calibri"/>
              <a:cs typeface="Segoe Sans Display" pitchFamily="2" charset="0"/>
            </a:endParaRPr>
          </a:p>
        </p:txBody>
      </p:sp>
      <p:sp>
        <p:nvSpPr>
          <p:cNvPr id="20" name="TextBox 19">
            <a:extLst>
              <a:ext uri="{FF2B5EF4-FFF2-40B4-BE49-F238E27FC236}">
                <a16:creationId xmlns:a16="http://schemas.microsoft.com/office/drawing/2014/main" id="{D3633AB0-849E-9BFF-5F8B-0C5159C90602}"/>
              </a:ext>
              <a:ext uri="{C183D7F6-B498-43B3-948B-1728B52AA6E4}">
                <adec:decorative xmlns:adec="http://schemas.microsoft.com/office/drawing/2017/decorative" val="1"/>
              </a:ext>
            </a:extLst>
          </p:cNvPr>
          <p:cNvSpPr txBox="1">
            <a:spLocks/>
          </p:cNvSpPr>
          <p:nvPr/>
        </p:nvSpPr>
        <p:spPr>
          <a:xfrm>
            <a:off x="6198649" y="2708911"/>
            <a:ext cx="5311524" cy="3343546"/>
          </a:xfrm>
          <a:prstGeom prst="roundRect">
            <a:avLst>
              <a:gd name="adj" fmla="val 3486"/>
            </a:avLst>
          </a:prstGeom>
          <a:solidFill>
            <a:srgbClr val="FFFFFF"/>
          </a:solidFill>
          <a:ln w="3175">
            <a:solidFill>
              <a:schemeClr val="bg1">
                <a:lumMod val="95000"/>
              </a:schemeClr>
            </a:solidFill>
          </a:ln>
          <a:effectLst>
            <a:outerShdw blurRad="444500" dist="279400" dir="8100000" sx="95000" sy="95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marL="457200" indent="-400050">
              <a:spcBef>
                <a:spcPts val="300"/>
              </a:spcBef>
              <a:spcAft>
                <a:spcPts val="600"/>
              </a:spcAft>
              <a:buFont typeface="Arial" panose="020B0604020202020204" pitchFamily="34" charset="0"/>
              <a:buChar char="•"/>
              <a:defRPr sz="1400">
                <a:solidFill>
                  <a:schemeClr val="tx1"/>
                </a:solidFill>
                <a:cs typeface="Segoe UI" panose="020B0502040204020203"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57150" marR="0" lvl="0" indent="0" algn="l" defTabSz="914400" rtl="0" eaLnBrk="1" fontAlgn="base" latinLnBrk="0" hangingPunct="1">
              <a:lnSpc>
                <a:spcPct val="100000"/>
              </a:lnSpc>
              <a:spcBef>
                <a:spcPts val="0"/>
              </a:spcBef>
              <a:spcAft>
                <a:spcPts val="40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endParaRPr>
          </a:p>
        </p:txBody>
      </p:sp>
      <p:sp>
        <p:nvSpPr>
          <p:cNvPr id="51" name="Title 50">
            <a:extLst>
              <a:ext uri="{FF2B5EF4-FFF2-40B4-BE49-F238E27FC236}">
                <a16:creationId xmlns:a16="http://schemas.microsoft.com/office/drawing/2014/main" id="{BB44686B-2718-80BA-D564-55F3B2E15516}"/>
              </a:ext>
            </a:extLst>
          </p:cNvPr>
          <p:cNvSpPr>
            <a:spLocks noGrp="1"/>
          </p:cNvSpPr>
          <p:nvPr>
            <p:ph type="title"/>
          </p:nvPr>
        </p:nvSpPr>
        <p:spPr/>
        <p:txBody>
          <a:bodyPr vert="horz" wrap="square" lIns="0" tIns="0" rIns="0" bIns="0" rtlCol="0" anchor="t">
            <a:spAutoFit/>
          </a:bodyPr>
          <a:lstStyle/>
          <a:p>
            <a:r>
              <a:rPr lang="en-GB" dirty="0"/>
              <a:t>Handling objections   </a:t>
            </a:r>
          </a:p>
        </p:txBody>
      </p:sp>
      <p:sp>
        <p:nvSpPr>
          <p:cNvPr id="10" name="TextBox 9">
            <a:extLst>
              <a:ext uri="{FF2B5EF4-FFF2-40B4-BE49-F238E27FC236}">
                <a16:creationId xmlns:a16="http://schemas.microsoft.com/office/drawing/2014/main" id="{627BE179-B39D-B104-0FE5-91903A7B140B}"/>
              </a:ext>
            </a:extLst>
          </p:cNvPr>
          <p:cNvSpPr txBox="1">
            <a:spLocks/>
          </p:cNvSpPr>
          <p:nvPr/>
        </p:nvSpPr>
        <p:spPr>
          <a:xfrm>
            <a:off x="588263" y="1073969"/>
            <a:ext cx="5467252" cy="307777"/>
          </a:xfrm>
          <a:prstGeom prst="rect">
            <a:avLst/>
          </a:prstGeom>
          <a:noFill/>
        </p:spPr>
        <p:txBody>
          <a:bodyPr wrap="square" lIns="0" tIns="0" rIns="0" bIns="0" rtlCol="0">
            <a:spAutoFit/>
          </a:bodyPr>
          <a:lstStyle>
            <a:defPPr>
              <a:defRPr lang="en-US"/>
            </a:defPPr>
            <a:lvl1pPr marR="0" lvl="0" indent="0" defTabSz="914367" fontAlgn="auto">
              <a:lnSpc>
                <a:spcPct val="100000"/>
              </a:lnSpc>
              <a:spcBef>
                <a:spcPts val="0"/>
              </a:spcBef>
              <a:spcAft>
                <a:spcPts val="0"/>
              </a:spcAft>
              <a:buClrTx/>
              <a:buSzTx/>
              <a:buFontTx/>
              <a:buNone/>
              <a:tabLst/>
              <a:defRPr sz="2000">
                <a:solidFill>
                  <a:srgbClr val="0078D4"/>
                </a:solidFill>
                <a:latin typeface="+mj-lt"/>
                <a:cs typeface="Segoe UI" panose="020B0502040204020203" pitchFamily="34" charset="0"/>
              </a:defRPr>
            </a:lvl1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8D4"/>
                </a:solidFill>
                <a:effectLst/>
                <a:uLnTx/>
                <a:uFillTx/>
                <a:latin typeface="Segoe UI Semibold"/>
                <a:ea typeface="+mn-ea"/>
                <a:cs typeface="Segoe UI" panose="020B0502040204020203" pitchFamily="34" charset="0"/>
              </a:rPr>
              <a:t>Objections and replies:</a:t>
            </a:r>
          </a:p>
        </p:txBody>
      </p:sp>
      <p:sp>
        <p:nvSpPr>
          <p:cNvPr id="36" name="Graphic 18" descr="Icon of a chat bubble">
            <a:extLst>
              <a:ext uri="{FF2B5EF4-FFF2-40B4-BE49-F238E27FC236}">
                <a16:creationId xmlns:a16="http://schemas.microsoft.com/office/drawing/2014/main" id="{A35BBA90-BC71-0B34-4432-68CEDBE7B4C5}"/>
              </a:ext>
            </a:extLst>
          </p:cNvPr>
          <p:cNvSpPr>
            <a:spLocks/>
          </p:cNvSpPr>
          <p:nvPr/>
        </p:nvSpPr>
        <p:spPr>
          <a:xfrm>
            <a:off x="5810134" y="1281113"/>
            <a:ext cx="571732" cy="513012"/>
          </a:xfrm>
          <a:custGeom>
            <a:avLst/>
            <a:gdLst>
              <a:gd name="connsiteX0" fmla="*/ 71458 w 191141"/>
              <a:gd name="connsiteY0" fmla="*/ 0 h 171485"/>
              <a:gd name="connsiteX1" fmla="*/ 0 w 191141"/>
              <a:gd name="connsiteY1" fmla="*/ 71417 h 171485"/>
              <a:gd name="connsiteX2" fmla="*/ 6717 w 191141"/>
              <a:gd name="connsiteY2" fmla="*/ 101679 h 171485"/>
              <a:gd name="connsiteX3" fmla="*/ 230 w 191141"/>
              <a:gd name="connsiteY3" fmla="*/ 131607 h 171485"/>
              <a:gd name="connsiteX4" fmla="*/ 7739 w 191141"/>
              <a:gd name="connsiteY4" fmla="*/ 142725 h 171485"/>
              <a:gd name="connsiteX5" fmla="*/ 11213 w 191141"/>
              <a:gd name="connsiteY5" fmla="*/ 142751 h 171485"/>
              <a:gd name="connsiteX6" fmla="*/ 42036 w 191141"/>
              <a:gd name="connsiteY6" fmla="*/ 136560 h 171485"/>
              <a:gd name="connsiteX7" fmla="*/ 136525 w 191141"/>
              <a:gd name="connsiteY7" fmla="*/ 100804 h 171485"/>
              <a:gd name="connsiteX8" fmla="*/ 100769 w 191141"/>
              <a:gd name="connsiteY8" fmla="*/ 6315 h 171485"/>
              <a:gd name="connsiteX9" fmla="*/ 71458 w 191141"/>
              <a:gd name="connsiteY9" fmla="*/ 0 h 171485"/>
              <a:gd name="connsiteX10" fmla="*/ 71096 w 191141"/>
              <a:gd name="connsiteY10" fmla="*/ 152400 h 171485"/>
              <a:gd name="connsiteX11" fmla="*/ 119674 w 191141"/>
              <a:gd name="connsiteY11" fmla="*/ 171450 h 171485"/>
              <a:gd name="connsiteX12" fmla="*/ 149087 w 191141"/>
              <a:gd name="connsiteY12" fmla="*/ 165135 h 171485"/>
              <a:gd name="connsiteX13" fmla="*/ 176833 w 191141"/>
              <a:gd name="connsiteY13" fmla="*/ 171231 h 171485"/>
              <a:gd name="connsiteX14" fmla="*/ 190864 w 191141"/>
              <a:gd name="connsiteY14" fmla="*/ 162068 h 171485"/>
              <a:gd name="connsiteX15" fmla="*/ 190807 w 191141"/>
              <a:gd name="connsiteY15" fmla="*/ 156943 h 171485"/>
              <a:gd name="connsiteX16" fmla="*/ 184415 w 191141"/>
              <a:gd name="connsiteY16" fmla="*/ 130245 h 171485"/>
              <a:gd name="connsiteX17" fmla="*/ 149889 w 191141"/>
              <a:gd name="connsiteY17" fmla="*/ 35257 h 171485"/>
              <a:gd name="connsiteX18" fmla="*/ 143039 w 191141"/>
              <a:gd name="connsiteY18" fmla="*/ 32480 h 171485"/>
              <a:gd name="connsiteX19" fmla="*/ 150659 w 191141"/>
              <a:gd name="connsiteY19" fmla="*/ 51987 h 171485"/>
              <a:gd name="connsiteX20" fmla="*/ 176824 w 191141"/>
              <a:gd name="connsiteY20" fmla="*/ 100013 h 171485"/>
              <a:gd name="connsiteX21" fmla="*/ 170490 w 191141"/>
              <a:gd name="connsiteY21" fmla="*/ 126178 h 171485"/>
              <a:gd name="connsiteX22" fmla="*/ 169252 w 191141"/>
              <a:gd name="connsiteY22" fmla="*/ 128588 h 171485"/>
              <a:gd name="connsiteX23" fmla="*/ 169918 w 191141"/>
              <a:gd name="connsiteY23" fmla="*/ 131216 h 171485"/>
              <a:gd name="connsiteX24" fmla="*/ 176033 w 191141"/>
              <a:gd name="connsiteY24" fmla="*/ 156458 h 171485"/>
              <a:gd name="connsiteX25" fmla="*/ 149935 w 191141"/>
              <a:gd name="connsiteY25" fmla="*/ 150647 h 171485"/>
              <a:gd name="connsiteX26" fmla="*/ 147420 w 191141"/>
              <a:gd name="connsiteY26" fmla="*/ 150057 h 171485"/>
              <a:gd name="connsiteX27" fmla="*/ 145106 w 191141"/>
              <a:gd name="connsiteY27" fmla="*/ 151209 h 171485"/>
              <a:gd name="connsiteX28" fmla="*/ 119674 w 191141"/>
              <a:gd name="connsiteY28" fmla="*/ 157163 h 171485"/>
              <a:gd name="connsiteX29" fmla="*/ 91861 w 191141"/>
              <a:gd name="connsiteY29" fmla="*/ 149962 h 171485"/>
              <a:gd name="connsiteX30" fmla="*/ 71096 w 191141"/>
              <a:gd name="connsiteY30" fmla="*/ 152400 h 17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1141" h="171485">
                <a:moveTo>
                  <a:pt x="71458" y="0"/>
                </a:moveTo>
                <a:cubicBezTo>
                  <a:pt x="32004" y="-12"/>
                  <a:pt x="12" y="31963"/>
                  <a:pt x="0" y="71417"/>
                </a:cubicBezTo>
                <a:cubicBezTo>
                  <a:pt x="-3" y="81874"/>
                  <a:pt x="2290" y="92205"/>
                  <a:pt x="6717" y="101679"/>
                </a:cubicBezTo>
                <a:cubicBezTo>
                  <a:pt x="4319" y="111603"/>
                  <a:pt x="2157" y="121582"/>
                  <a:pt x="230" y="131607"/>
                </a:cubicBezTo>
                <a:cubicBezTo>
                  <a:pt x="-767" y="136750"/>
                  <a:pt x="2595" y="141729"/>
                  <a:pt x="7739" y="142725"/>
                </a:cubicBezTo>
                <a:cubicBezTo>
                  <a:pt x="8885" y="142948"/>
                  <a:pt x="10063" y="142957"/>
                  <a:pt x="11213" y="142751"/>
                </a:cubicBezTo>
                <a:cubicBezTo>
                  <a:pt x="17147" y="141703"/>
                  <a:pt x="30053" y="139322"/>
                  <a:pt x="42036" y="136560"/>
                </a:cubicBezTo>
                <a:cubicBezTo>
                  <a:pt x="78002" y="152778"/>
                  <a:pt x="120305" y="136770"/>
                  <a:pt x="136525" y="100804"/>
                </a:cubicBezTo>
                <a:cubicBezTo>
                  <a:pt x="152743" y="64838"/>
                  <a:pt x="136734" y="22534"/>
                  <a:pt x="100769" y="6315"/>
                </a:cubicBezTo>
                <a:cubicBezTo>
                  <a:pt x="91555" y="2160"/>
                  <a:pt x="81565" y="8"/>
                  <a:pt x="71458" y="0"/>
                </a:cubicBezTo>
                <a:close/>
                <a:moveTo>
                  <a:pt x="71096" y="152400"/>
                </a:moveTo>
                <a:cubicBezTo>
                  <a:pt x="84294" y="164670"/>
                  <a:pt x="101654" y="171478"/>
                  <a:pt x="119674" y="171450"/>
                </a:cubicBezTo>
                <a:cubicBezTo>
                  <a:pt x="130151" y="171450"/>
                  <a:pt x="140105" y="169193"/>
                  <a:pt x="149087" y="165135"/>
                </a:cubicBezTo>
                <a:cubicBezTo>
                  <a:pt x="159022" y="167459"/>
                  <a:pt x="169909" y="169783"/>
                  <a:pt x="176833" y="171231"/>
                </a:cubicBezTo>
                <a:cubicBezTo>
                  <a:pt x="183238" y="172575"/>
                  <a:pt x="189520" y="168473"/>
                  <a:pt x="190864" y="162068"/>
                </a:cubicBezTo>
                <a:cubicBezTo>
                  <a:pt x="191219" y="160376"/>
                  <a:pt x="191199" y="158627"/>
                  <a:pt x="190807" y="156943"/>
                </a:cubicBezTo>
                <a:cubicBezTo>
                  <a:pt x="189264" y="150247"/>
                  <a:pt x="186825" y="139846"/>
                  <a:pt x="184415" y="130245"/>
                </a:cubicBezTo>
                <a:cubicBezTo>
                  <a:pt x="201112" y="94480"/>
                  <a:pt x="185654" y="51953"/>
                  <a:pt x="149889" y="35257"/>
                </a:cubicBezTo>
                <a:cubicBezTo>
                  <a:pt x="147656" y="34214"/>
                  <a:pt x="145369" y="33287"/>
                  <a:pt x="143039" y="32480"/>
                </a:cubicBezTo>
                <a:cubicBezTo>
                  <a:pt x="146418" y="38623"/>
                  <a:pt x="148980" y="45181"/>
                  <a:pt x="150659" y="51987"/>
                </a:cubicBezTo>
                <a:cubicBezTo>
                  <a:pt x="166978" y="62506"/>
                  <a:pt x="176834" y="80597"/>
                  <a:pt x="176824" y="100013"/>
                </a:cubicBezTo>
                <a:cubicBezTo>
                  <a:pt x="176824" y="109461"/>
                  <a:pt x="174538" y="118348"/>
                  <a:pt x="170490" y="126178"/>
                </a:cubicBezTo>
                <a:lnTo>
                  <a:pt x="169252" y="128588"/>
                </a:lnTo>
                <a:lnTo>
                  <a:pt x="169918" y="131216"/>
                </a:lnTo>
                <a:cubicBezTo>
                  <a:pt x="172090" y="139741"/>
                  <a:pt x="174366" y="149314"/>
                  <a:pt x="176033" y="156458"/>
                </a:cubicBezTo>
                <a:cubicBezTo>
                  <a:pt x="168661" y="154905"/>
                  <a:pt x="158717" y="152743"/>
                  <a:pt x="149935" y="150647"/>
                </a:cubicBezTo>
                <a:lnTo>
                  <a:pt x="147420" y="150057"/>
                </a:lnTo>
                <a:lnTo>
                  <a:pt x="145106" y="151209"/>
                </a:lnTo>
                <a:cubicBezTo>
                  <a:pt x="137448" y="155019"/>
                  <a:pt x="128818" y="157163"/>
                  <a:pt x="119674" y="157163"/>
                </a:cubicBezTo>
                <a:cubicBezTo>
                  <a:pt x="109939" y="157181"/>
                  <a:pt x="100363" y="154701"/>
                  <a:pt x="91861" y="149962"/>
                </a:cubicBezTo>
                <a:cubicBezTo>
                  <a:pt x="85073" y="151667"/>
                  <a:pt x="78094" y="152487"/>
                  <a:pt x="71096" y="152400"/>
                </a:cubicBezTo>
                <a:close/>
              </a:path>
            </a:pathLst>
          </a:custGeom>
          <a:gradFill flip="none" rotWithShape="1">
            <a:gsLst>
              <a:gs pos="0">
                <a:srgbClr val="2A7CD0"/>
              </a:gs>
              <a:gs pos="67000">
                <a:schemeClr val="tx1"/>
              </a:gs>
            </a:gsLst>
            <a:lin ang="270000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8F3"/>
              </a:solidFill>
              <a:effectLst/>
              <a:uLnTx/>
              <a:uFillTx/>
              <a:latin typeface="Segoe UI"/>
              <a:ea typeface="+mn-ea"/>
              <a:cs typeface="+mn-cs"/>
            </a:endParaRPr>
          </a:p>
        </p:txBody>
      </p:sp>
      <p:sp>
        <p:nvSpPr>
          <p:cNvPr id="31" name="TextBox 30">
            <a:extLst>
              <a:ext uri="{FF2B5EF4-FFF2-40B4-BE49-F238E27FC236}">
                <a16:creationId xmlns:a16="http://schemas.microsoft.com/office/drawing/2014/main" id="{E9B7D5B7-0186-3A84-2A80-CD0910A20429}"/>
              </a:ext>
            </a:extLst>
          </p:cNvPr>
          <p:cNvSpPr txBox="1"/>
          <p:nvPr/>
        </p:nvSpPr>
        <p:spPr>
          <a:xfrm>
            <a:off x="892092" y="1884997"/>
            <a:ext cx="4709162" cy="492443"/>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Semibold"/>
                <a:ea typeface="+mn-ea"/>
                <a:cs typeface="+mn-cs"/>
              </a:rPr>
              <a:t>How would upgrading to Windows Server 2025 modernize our server infrastructure? </a:t>
            </a:r>
          </a:p>
        </p:txBody>
      </p:sp>
      <p:sp>
        <p:nvSpPr>
          <p:cNvPr id="34" name="Graphic 14">
            <a:extLst>
              <a:ext uri="{FF2B5EF4-FFF2-40B4-BE49-F238E27FC236}">
                <a16:creationId xmlns:a16="http://schemas.microsoft.com/office/drawing/2014/main" id="{C75EB056-CFEF-B9FC-300F-DFA0B2741C15}"/>
              </a:ext>
            </a:extLst>
          </p:cNvPr>
          <p:cNvSpPr>
            <a:spLocks/>
          </p:cNvSpPr>
          <p:nvPr/>
        </p:nvSpPr>
        <p:spPr>
          <a:xfrm>
            <a:off x="892093" y="2865980"/>
            <a:ext cx="4884401" cy="3057247"/>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By upgrading to Windows Server 2025, your business gets the latest hardware and software capabilities while enabling hybrid cloud services to transform legacy IT environments with modern, innovative, and cloud-ready technologies.</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Purchasing new server hardware and running the latest version of Windows Server opens the door for businesses like yours to modernize their on-premises infrastructure while gaining many of the performance, security, and innovation benefits of the cloud. </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Scale effectively and economically with high-performance, software-defined storage and networking that can start small and grow as needed, making it affordable for businesses of virtually every size.</a:t>
            </a:r>
          </a:p>
        </p:txBody>
      </p:sp>
      <p:sp>
        <p:nvSpPr>
          <p:cNvPr id="33" name="TextBox 32">
            <a:extLst>
              <a:ext uri="{FF2B5EF4-FFF2-40B4-BE49-F238E27FC236}">
                <a16:creationId xmlns:a16="http://schemas.microsoft.com/office/drawing/2014/main" id="{57D0D38B-7B73-4FC8-8004-68977BB94387}"/>
              </a:ext>
            </a:extLst>
          </p:cNvPr>
          <p:cNvSpPr txBox="1"/>
          <p:nvPr/>
        </p:nvSpPr>
        <p:spPr>
          <a:xfrm>
            <a:off x="6859070" y="1884997"/>
            <a:ext cx="4441908" cy="492443"/>
          </a:xfrm>
          <a:prstGeom prst="rect">
            <a:avLst/>
          </a:prstGeom>
          <a:noFill/>
        </p:spPr>
        <p:txBody>
          <a:bodyPr wrap="square" lIns="0" tIns="0" rIns="0" bIns="0" anchor="ctr">
            <a:spAutoFit/>
          </a:bodyPr>
          <a:lstStyle>
            <a:defPPr>
              <a:defRPr lang="en-US"/>
            </a:defPPr>
            <a:lvl1pPr marR="0" lvl="0" indent="0" defTabSz="914367" fontAlgn="auto">
              <a:lnSpc>
                <a:spcPct val="100000"/>
              </a:lnSpc>
              <a:spcBef>
                <a:spcPts val="0"/>
              </a:spcBef>
              <a:spcAft>
                <a:spcPts val="0"/>
              </a:spcAft>
              <a:buClrTx/>
              <a:buSzTx/>
              <a:buFontTx/>
              <a:buNone/>
              <a:tabLst/>
              <a:defRPr kumimoji="0" sz="1600" b="0" i="0" u="none" strike="noStrike" cap="none" spc="0" normalizeH="0" baseline="0">
                <a:ln>
                  <a:noFill/>
                </a:ln>
                <a:solidFill>
                  <a:schemeClr val="bg1"/>
                </a:solidFill>
                <a:effectLst/>
                <a:uLnTx/>
                <a:uFillTx/>
                <a:latin typeface="+mj-lt"/>
              </a:defRPr>
            </a:lvl1p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Segoe UI Semibold"/>
                <a:ea typeface="+mn-ea"/>
                <a:cs typeface="+mn-cs"/>
              </a:rPr>
              <a:t>How are remote capabilities in Windows Server 2025 different from older editions? </a:t>
            </a:r>
          </a:p>
        </p:txBody>
      </p:sp>
      <p:sp>
        <p:nvSpPr>
          <p:cNvPr id="35" name="Graphic 14">
            <a:extLst>
              <a:ext uri="{FF2B5EF4-FFF2-40B4-BE49-F238E27FC236}">
                <a16:creationId xmlns:a16="http://schemas.microsoft.com/office/drawing/2014/main" id="{9C01BD9A-9E41-1095-205D-66E482AC3BD2}"/>
              </a:ext>
            </a:extLst>
          </p:cNvPr>
          <p:cNvSpPr>
            <a:spLocks/>
          </p:cNvSpPr>
          <p:nvPr/>
        </p:nvSpPr>
        <p:spPr>
          <a:xfrm>
            <a:off x="6415507" y="2865980"/>
            <a:ext cx="5081168" cy="3057247"/>
          </a:xfrm>
          <a:prstGeom prst="rect">
            <a:avLst/>
          </a:prstGeom>
          <a:noFill/>
          <a:ln w="9525" cap="flat">
            <a:noFill/>
            <a:prstDash val="solid"/>
            <a:miter/>
          </a:ln>
          <a:effectLst>
            <a:outerShdw blurRad="914400" dist="863600" dir="7800000" sx="85000" sy="85000" algn="ctr" rotWithShape="0">
              <a:srgbClr val="000000">
                <a:alpha val="10000"/>
              </a:srgbClr>
            </a:outerShdw>
          </a:effectLst>
        </p:spPr>
        <p:txBody>
          <a:bodyPr wrap="square" lIns="0" tIns="0" rIns="0" bIns="0" rtlCol="0" anchor="t">
            <a:spAutoFit/>
          </a:bodyPr>
          <a:lstStyle/>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Windows Server 2025 enables remote users to run applications and desktops from almost anywhere with </a:t>
            </a:r>
            <a:br>
              <a:rPr kumimoji="0" lang="en-US" sz="1400" b="0" i="0" u="none" strike="noStrike" kern="1200" cap="none" spc="0" normalizeH="0" baseline="0" noProof="0" dirty="0">
                <a:ln>
                  <a:noFill/>
                </a:ln>
                <a:solidFill>
                  <a:srgbClr val="000000"/>
                </a:solidFill>
                <a:effectLst/>
                <a:uLnTx/>
                <a:uFillTx/>
                <a:latin typeface="Segoe UI"/>
                <a:ea typeface="+mn-ea"/>
                <a:cs typeface="+mn-cs"/>
              </a:rPr>
            </a:br>
            <a:r>
              <a:rPr kumimoji="0" lang="en-US" sz="1400" b="0" i="0" u="none" strike="noStrike" kern="1200" cap="none" spc="0" normalizeH="0" baseline="0" noProof="0" dirty="0">
                <a:ln>
                  <a:noFill/>
                </a:ln>
                <a:solidFill>
                  <a:srgbClr val="000000"/>
                </a:solidFill>
                <a:effectLst/>
                <a:uLnTx/>
                <a:uFillTx/>
                <a:latin typeface="Segoe UI"/>
                <a:ea typeface="+mn-ea"/>
                <a:cs typeface="+mn-cs"/>
              </a:rPr>
              <a:t>Remote Desktop Services (RDS)—so they can work effectively from places that are safe and convenient for them. </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RDS deliver secure and enhanced virtualized apps and remote desktop access. RDS also deliver simplified management for better security, virtual machine (VM) isolation, and performance for intensive workloads. </a:t>
            </a:r>
          </a:p>
          <a:p>
            <a:pPr marL="177800" marR="0" lvl="0" indent="-177800" algn="l" defTabSz="914367"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Segoe UI"/>
                <a:ea typeface="+mn-ea"/>
                <a:cs typeface="+mn-cs"/>
              </a:rPr>
              <a:t>Enabling secure remote work and improving IT management, Windows Server 2025 helps ensure seamless deployment and steady-state operations, all while reducing on-premises infrastructure costs and enabling improved performance, easily scalable virtualization, and high reliability. </a:t>
            </a:r>
          </a:p>
        </p:txBody>
      </p:sp>
      <p:sp>
        <p:nvSpPr>
          <p:cNvPr id="38" name="Slide Number Placeholder 4">
            <a:extLst>
              <a:ext uri="{FF2B5EF4-FFF2-40B4-BE49-F238E27FC236}">
                <a16:creationId xmlns:a16="http://schemas.microsoft.com/office/drawing/2014/main" id="{A5FFF1C3-B43C-46B4-08AD-915B6C2C9CF9}"/>
              </a:ext>
            </a:extLst>
          </p:cNvPr>
          <p:cNvSpPr>
            <a:spLocks noGrp="1"/>
          </p:cNvSpPr>
          <p:nvPr>
            <p:ph type="sldNum" sz="quarter" idx="4"/>
          </p:nvPr>
        </p:nvSpPr>
        <p:spPr>
          <a:xfrm>
            <a:off x="11609391" y="6428868"/>
            <a:ext cx="290000" cy="270890"/>
          </a:xfrm>
          <a:prstGeom prst="rect">
            <a:avLst/>
          </a:prstGeom>
        </p:spPr>
        <p:txBody>
          <a:bodyPr vert="horz" lIns="0" tIns="0" rIns="0" bIns="0" rtlCol="0" anchor="ctr"/>
          <a:lstStyle>
            <a:lvl1pPr algn="ctr">
              <a:defRPr sz="100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659B50A-DF3E-4072-815D-F5A3B564ACB5}" type="slidenum">
              <a:rPr kumimoji="0" lang="en-US" sz="1000" b="0" i="0" u="none" strike="noStrike" kern="1200" cap="none" spc="0" normalizeH="0" baseline="0" noProof="0" smtClean="0">
                <a:ln>
                  <a:noFill/>
                </a:ln>
                <a:solidFill>
                  <a:srgbClr val="091F2C"/>
                </a:solidFill>
                <a:effectLst/>
                <a:uLnTx/>
                <a:uFillTx/>
                <a:latin typeface="Segoe U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srgbClr val="091F2C"/>
              </a:solidFill>
              <a:effectLst/>
              <a:uLnTx/>
              <a:uFillTx/>
              <a:latin typeface="Segoe UI"/>
              <a:ea typeface="+mn-ea"/>
              <a:cs typeface="+mn-cs"/>
            </a:endParaRPr>
          </a:p>
        </p:txBody>
      </p:sp>
    </p:spTree>
    <p:extLst>
      <p:ext uri="{BB962C8B-B14F-4D97-AF65-F5344CB8AC3E}">
        <p14:creationId xmlns:p14="http://schemas.microsoft.com/office/powerpoint/2010/main" val="686335444"/>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icrosoft 365 Template Light">
  <a:themeElements>
    <a:clrScheme name="Custom 3">
      <a:dk1>
        <a:srgbClr val="091F2C"/>
      </a:dk1>
      <a:lt1>
        <a:srgbClr val="FFF8F3"/>
      </a:lt1>
      <a:dk2>
        <a:srgbClr val="091F2C"/>
      </a:dk2>
      <a:lt2>
        <a:srgbClr val="E8E6DF"/>
      </a:lt2>
      <a:accent1>
        <a:srgbClr val="225B62"/>
      </a:accent1>
      <a:accent2>
        <a:srgbClr val="2A446F"/>
      </a:accent2>
      <a:accent3>
        <a:srgbClr val="702573"/>
      </a:accent3>
      <a:accent4>
        <a:srgbClr val="FFA38B"/>
      </a:accent4>
      <a:accent5>
        <a:srgbClr val="8DE971"/>
      </a:accent5>
      <a:accent6>
        <a:srgbClr val="FFE399"/>
      </a:accent6>
      <a:hlink>
        <a:srgbClr val="0078D4"/>
      </a:hlink>
      <a:folHlink>
        <a:srgbClr val="0078D4"/>
      </a:folHlink>
    </a:clrScheme>
    <a:fontScheme name="Custom 6">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_template_v09.potx" id="{B82214A9-21D3-41B7-9840-190BF918AD7D}" vid="{EDB60C7D-238C-45E6-878C-CB51F099DC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lcf76f155ced4ddcb4097134ff3c332f xmlns="e65fe6fb-d9aa-4632-811d-7304d1ca0958">
      <Terms xmlns="http://schemas.microsoft.com/office/infopath/2007/PartnerControls"/>
    </lcf76f155ced4ddcb4097134ff3c332f>
    <Thumbnail xmlns="e65fe6fb-d9aa-4632-811d-7304d1ca0958" xsi:nil="true"/>
    <Notes xmlns="e65fe6fb-d9aa-4632-811d-7304d1ca0958" xsi:nil="true"/>
    <SharedWithUsers xmlns="534416d7-04fa-4c21-920a-30277589a68e">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4CCBDE7341F342B3C6E2E3F6DF8451" ma:contentTypeVersion="23" ma:contentTypeDescription="Create a new document." ma:contentTypeScope="" ma:versionID="362bb73d9bf843a1448bfcdfba22f01b">
  <xsd:schema xmlns:xsd="http://www.w3.org/2001/XMLSchema" xmlns:xs="http://www.w3.org/2001/XMLSchema" xmlns:p="http://schemas.microsoft.com/office/2006/metadata/properties" xmlns:ns1="http://schemas.microsoft.com/sharepoint/v3" xmlns:ns2="e65fe6fb-d9aa-4632-811d-7304d1ca0958" xmlns:ns3="534416d7-04fa-4c21-920a-30277589a68e" xmlns:ns4="230e9df3-be65-4c73-a93b-d1236ebd677e" targetNamespace="http://schemas.microsoft.com/office/2006/metadata/properties" ma:root="true" ma:fieldsID="a0e8089f99cead61cba6076fc110025b" ns1:_="" ns2:_="" ns3:_="" ns4:_="">
    <xsd:import namespace="http://schemas.microsoft.com/sharepoint/v3"/>
    <xsd:import namespace="e65fe6fb-d9aa-4632-811d-7304d1ca0958"/>
    <xsd:import namespace="534416d7-04fa-4c21-920a-30277589a68e"/>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GenerationTime" minOccurs="0"/>
                <xsd:element ref="ns2:MediaServiceEventHashCode" minOccurs="0"/>
                <xsd:element ref="ns2:MediaServiceOCR" minOccurs="0"/>
                <xsd:element ref="ns2:Notes" minOccurs="0"/>
                <xsd:element ref="ns2:Thumbnail" minOccurs="0"/>
                <xsd:element ref="ns1:_ip_UnifiedCompliancePolicyProperties" minOccurs="0"/>
                <xsd:element ref="ns1:_ip_UnifiedCompliancePolicyUIAction" minOccurs="0"/>
                <xsd:element ref="ns2:MediaServiceSearchProperties" minOccurs="0"/>
                <xsd:element ref="ns2:MediaServiceDocTags" minOccurs="0"/>
                <xsd:element ref="ns2:MediaServiceObjectDetectorVersions" minOccurs="0"/>
                <xsd:element ref="ns2:MediaServiceSystemTag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5fe6fb-d9aa-4632-811d-7304d1ca09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Notes" ma:index="22" nillable="true" ma:displayName="Notes" ma:format="Dropdown" ma:internalName="Notes">
      <xsd:simpleType>
        <xsd:restriction base="dms:Note">
          <xsd:maxLength value="255"/>
        </xsd:restriction>
      </xsd:simpleType>
    </xsd:element>
    <xsd:element name="Thumbnail" ma:index="23" nillable="true" ma:displayName="Thumbnail" ma:format="Thumbnail" ma:internalName="Thumbnail">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DocTags" ma:index="27" nillable="true" ma:displayName="MediaServiceDocTags" ma:hidden="true" ma:internalName="MediaServiceDocTags" ma:readOnly="true">
      <xsd:simpleType>
        <xsd:restriction base="dms:Note"/>
      </xsd:simple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ystemTags" ma:index="29" nillable="true" ma:displayName="MediaServiceSystemTags" ma:hidden="true" ma:internalName="MediaServiceSystemTags" ma:readOnly="true">
      <xsd:simpleType>
        <xsd:restriction base="dms:Note"/>
      </xsd:simpleType>
    </xsd:element>
    <xsd:element name="MediaServiceLocation" ma:index="3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4416d7-04fa-4c21-920a-30277589a68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3de60c9-8356-494f-8f1f-78e24a3f724c}" ma:internalName="TaxCatchAll" ma:showField="CatchAllData" ma:web="534416d7-04fa-4c21-920a-30277589a6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E447C4-D832-43CD-9BAB-FC0CC0AD9D3A}">
  <ds:schemaRefs>
    <ds:schemaRef ds:uri="http://schemas.microsoft.com/office/2006/metadata/properties"/>
    <ds:schemaRef ds:uri="http://schemas.microsoft.com/office/infopath/2007/PartnerControls"/>
    <ds:schemaRef ds:uri="0db73deb-950a-4cd9-8a10-4aff908d32a3"/>
    <ds:schemaRef ds:uri="59a04915-13ac-4e49-b9c1-0cbfd4237b57"/>
    <ds:schemaRef ds:uri="http://schemas.microsoft.com/sharepoint/v3"/>
    <ds:schemaRef ds:uri="230e9df3-be65-4c73-a93b-d1236ebd677e"/>
    <ds:schemaRef ds:uri="e65fe6fb-d9aa-4632-811d-7304d1ca0958"/>
    <ds:schemaRef ds:uri="534416d7-04fa-4c21-920a-30277589a68e"/>
  </ds:schemaRefs>
</ds:datastoreItem>
</file>

<file path=customXml/itemProps2.xml><?xml version="1.0" encoding="utf-8"?>
<ds:datastoreItem xmlns:ds="http://schemas.openxmlformats.org/officeDocument/2006/customXml" ds:itemID="{4C688F61-6158-4F92-A7C0-D987F21A3A58}">
  <ds:schemaRefs>
    <ds:schemaRef ds:uri="http://schemas.microsoft.com/sharepoint/v3/contenttype/forms"/>
  </ds:schemaRefs>
</ds:datastoreItem>
</file>

<file path=customXml/itemProps3.xml><?xml version="1.0" encoding="utf-8"?>
<ds:datastoreItem xmlns:ds="http://schemas.openxmlformats.org/officeDocument/2006/customXml" ds:itemID="{9A122C8C-AABA-45E0-9AE5-0D8E2B3BBD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65fe6fb-d9aa-4632-811d-7304d1ca0958"/>
    <ds:schemaRef ds:uri="534416d7-04fa-4c21-920a-30277589a68e"/>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otalTime>2</TotalTime>
  <Words>683</Words>
  <Application>Microsoft Office PowerPoint</Application>
  <PresentationFormat>Widescreen</PresentationFormat>
  <Paragraphs>39</Paragraphs>
  <Slides>4</Slides>
  <Notes>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vt:i4>
      </vt:variant>
    </vt:vector>
  </HeadingPairs>
  <TitlesOfParts>
    <vt:vector size="14" baseType="lpstr">
      <vt:lpstr>Aptos</vt:lpstr>
      <vt:lpstr>Arial</vt:lpstr>
      <vt:lpstr>Calibri</vt:lpstr>
      <vt:lpstr>Noto Sans</vt:lpstr>
      <vt:lpstr>Segoe UI</vt:lpstr>
      <vt:lpstr>Segoe UI Semibold</vt:lpstr>
      <vt:lpstr>Segoe UI Semilight</vt:lpstr>
      <vt:lpstr>Wingdings</vt:lpstr>
      <vt:lpstr>Microsoft 365 Template Light</vt:lpstr>
      <vt:lpstr>think-cell Slide</vt:lpstr>
      <vt:lpstr>Handling objections</vt:lpstr>
      <vt:lpstr>Handling objections </vt:lpstr>
      <vt:lpstr>Handling objections  </vt:lpstr>
      <vt:lpstr>Handling objections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Server 2025 Handling Objections</dc:title>
  <dc:creator>Claudia Finn</dc:creator>
  <cp:lastModifiedBy>Warner-Duncan, Zhane</cp:lastModifiedBy>
  <cp:revision>4</cp:revision>
  <dcterms:created xsi:type="dcterms:W3CDTF">2024-10-25T22:01:42Z</dcterms:created>
  <dcterms:modified xsi:type="dcterms:W3CDTF">2025-01-21T14:41:01Z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0x0101009E4CCBDE7341F342B3C6E2E3F6DF8451</vt:lpwstr>
  </property>
  <property fmtid="{D5CDD505-2E9C-101B-9397-08002B2CF9AE}" pid="3" name="MediaServiceImageTags">
    <vt:lpwstr/>
  </property>
  <property fmtid="{D5CDD505-2E9C-101B-9397-08002B2CF9AE}" pid="4" name="Order">
    <vt:r8>82100</vt:r8>
  </property>
  <property fmtid="{D5CDD505-2E9C-101B-9397-08002B2CF9AE}" pid="5" name="xd_Signature">
    <vt:bool>false</vt:bool>
  </property>
  <property fmtid="{D5CDD505-2E9C-101B-9397-08002B2CF9AE}" pid="6" name="xd_ProgID">
    <vt:lpwstr/>
  </property>
  <property fmtid="{D5CDD505-2E9C-101B-9397-08002B2CF9AE}" pid="7" name="Product">
    <vt:lpwstr>;#Windows Server 2025;#</vt:lpwstr>
  </property>
  <property fmtid="{D5CDD505-2E9C-101B-9397-08002B2CF9AE}" pid="8" name="IsFolder">
    <vt:bool>false</vt:bool>
  </property>
  <property fmtid="{D5CDD505-2E9C-101B-9397-08002B2CF9AE}" pid="9" name="_SourceUrl">
    <vt:lpwstr/>
  </property>
  <property fmtid="{D5CDD505-2E9C-101B-9397-08002B2CF9AE}" pid="10" name="_SharedFileIndex">
    <vt:lpwstr/>
  </property>
  <property fmtid="{D5CDD505-2E9C-101B-9397-08002B2CF9AE}" pid="11" name="Audience">
    <vt:lpwstr>;#To-OEM;#To-Reseller;#To-Disti;#</vt:lpwstr>
  </property>
  <property fmtid="{D5CDD505-2E9C-101B-9397-08002B2CF9AE}" pid="12" name="LOB">
    <vt:lpwstr>;#Apps &amp; Infra;#</vt:lpwstr>
  </property>
  <property fmtid="{D5CDD505-2E9C-101B-9397-08002B2CF9AE}" pid="13" name="ComplianceAssetId">
    <vt:lpwstr/>
  </property>
  <property fmtid="{D5CDD505-2E9C-101B-9397-08002B2CF9AE}" pid="14" name="TemplateUrl">
    <vt:lpwstr/>
  </property>
  <property fmtid="{D5CDD505-2E9C-101B-9397-08002B2CF9AE}" pid="15" name="DPCLink">
    <vt:lpwstr>, </vt:lpwstr>
  </property>
  <property fmtid="{D5CDD505-2E9C-101B-9397-08002B2CF9AE}" pid="16" name="_ExtendedDescription">
    <vt:lpwstr/>
  </property>
  <property fmtid="{D5CDD505-2E9C-101B-9397-08002B2CF9AE}" pid="17" name="Hidden">
    <vt:bool>false</vt:bool>
  </property>
  <property fmtid="{D5CDD505-2E9C-101B-9397-08002B2CF9AE}" pid="18" name="TriggerFlowInfo">
    <vt:lpwstr/>
  </property>
  <property fmtid="{D5CDD505-2E9C-101B-9397-08002B2CF9AE}" pid="19" name="Cycle">
    <vt:lpwstr>FY25</vt:lpwstr>
  </property>
  <property fmtid="{D5CDD505-2E9C-101B-9397-08002B2CF9AE}" pid="20" name="AssetType">
    <vt:lpwstr>;#Objection Handling;#</vt:lpwstr>
  </property>
</Properties>
</file>